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handoutMasterIdLst>
    <p:handoutMasterId r:id="rId29"/>
  </p:handoutMasterIdLst>
  <p:sldIdLst>
    <p:sldId id="452" r:id="rId5"/>
    <p:sldId id="466" r:id="rId6"/>
    <p:sldId id="504" r:id="rId7"/>
    <p:sldId id="506" r:id="rId8"/>
    <p:sldId id="521" r:id="rId9"/>
    <p:sldId id="522" r:id="rId10"/>
    <p:sldId id="523" r:id="rId11"/>
    <p:sldId id="524" r:id="rId12"/>
    <p:sldId id="520" r:id="rId13"/>
    <p:sldId id="503" r:id="rId14"/>
    <p:sldId id="525" r:id="rId15"/>
    <p:sldId id="526" r:id="rId16"/>
    <p:sldId id="527" r:id="rId17"/>
    <p:sldId id="529" r:id="rId18"/>
    <p:sldId id="528" r:id="rId19"/>
    <p:sldId id="533" r:id="rId20"/>
    <p:sldId id="531" r:id="rId21"/>
    <p:sldId id="532" r:id="rId22"/>
    <p:sldId id="535" r:id="rId23"/>
    <p:sldId id="534" r:id="rId24"/>
    <p:sldId id="536" r:id="rId25"/>
    <p:sldId id="530" r:id="rId26"/>
    <p:sldId id="53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sh Roy" initials="JR" lastIdx="7" clrIdx="0">
    <p:extLst>
      <p:ext uri="{19B8F6BF-5375-455C-9EA6-DF929625EA0E}">
        <p15:presenceInfo xmlns:p15="http://schemas.microsoft.com/office/powerpoint/2012/main" userId="S::jroy@cspace.com::5c2efa81-dd0a-4ad1-a1d5-5c3c613173bb" providerId="AD"/>
      </p:ext>
    </p:extLst>
  </p:cmAuthor>
  <p:cmAuthor id="2" name="Dana Haddad" initials="DH" lastIdx="9" clrIdx="1">
    <p:extLst>
      <p:ext uri="{19B8F6BF-5375-455C-9EA6-DF929625EA0E}">
        <p15:presenceInfo xmlns:p15="http://schemas.microsoft.com/office/powerpoint/2012/main" userId="S::dhaddad@cspace.com::1fa733a2-8e03-4fe3-a852-1be280ff93b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EBEBEB"/>
    <a:srgbClr val="DA3467"/>
    <a:srgbClr val="FFFFFF"/>
    <a:srgbClr val="141C36"/>
    <a:srgbClr val="434690"/>
    <a:srgbClr val="4DA4D9"/>
    <a:srgbClr val="2D1343"/>
    <a:srgbClr val="141C34"/>
    <a:srgbClr val="4449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995291-22CC-5969-F751-ADA3AC681437}" v="7" dt="2020-06-29T10:59:13.536"/>
    <p1510:client id="{3411D2DC-6012-429B-A348-53897EF11406}" v="2" dt="2020-04-30T07:52:51.779"/>
    <p1510:client id="{3A5685DA-E7AB-6213-3464-DE0E9C561BDE}" v="62" dt="2020-06-29T07:40:44.958"/>
    <p1510:client id="{54DB307A-66C1-BFF7-EA41-DC76FD29201A}" v="2" dt="2020-06-26T12:05:29.661"/>
    <p1510:client id="{5F0A6C4A-1265-4D92-859E-C8697C2E56B5}" v="2" dt="2020-06-18T06:10:39.638"/>
  </p1510:revLst>
</p1510:revInfo>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4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mal Kanth" userId="S::vimal.kanth@skillsoft.com::edbeee81-f6df-4b5a-808b-e16d75c9af15" providerId="AD" clId="Web-{54DB307A-66C1-BFF7-EA41-DC76FD29201A}"/>
    <pc:docChg chg="modSld">
      <pc:chgData name="Vimal Kanth" userId="S::vimal.kanth@skillsoft.com::edbeee81-f6df-4b5a-808b-e16d75c9af15" providerId="AD" clId="Web-{54DB307A-66C1-BFF7-EA41-DC76FD29201A}" dt="2020-06-26T12:05:29.661" v="1"/>
      <pc:docMkLst>
        <pc:docMk/>
      </pc:docMkLst>
      <pc:sldChg chg="modSp">
        <pc:chgData name="Vimal Kanth" userId="S::vimal.kanth@skillsoft.com::edbeee81-f6df-4b5a-808b-e16d75c9af15" providerId="AD" clId="Web-{54DB307A-66C1-BFF7-EA41-DC76FD29201A}" dt="2020-06-26T12:05:08.300" v="0"/>
        <pc:sldMkLst>
          <pc:docMk/>
          <pc:sldMk cId="787860763" sldId="419"/>
        </pc:sldMkLst>
        <pc:spChg chg="mod">
          <ac:chgData name="Vimal Kanth" userId="S::vimal.kanth@skillsoft.com::edbeee81-f6df-4b5a-808b-e16d75c9af15" providerId="AD" clId="Web-{54DB307A-66C1-BFF7-EA41-DC76FD29201A}" dt="2020-06-26T12:05:08.300" v="0"/>
          <ac:spMkLst>
            <pc:docMk/>
            <pc:sldMk cId="787860763" sldId="419"/>
            <ac:spMk id="16" creationId="{00000000-0000-0000-0000-000000000000}"/>
          </ac:spMkLst>
        </pc:spChg>
      </pc:sldChg>
      <pc:sldChg chg="modSp">
        <pc:chgData name="Vimal Kanth" userId="S::vimal.kanth@skillsoft.com::edbeee81-f6df-4b5a-808b-e16d75c9af15" providerId="AD" clId="Web-{54DB307A-66C1-BFF7-EA41-DC76FD29201A}" dt="2020-06-26T12:05:29.661" v="1"/>
        <pc:sldMkLst>
          <pc:docMk/>
          <pc:sldMk cId="2312329439" sldId="429"/>
        </pc:sldMkLst>
        <pc:spChg chg="mod">
          <ac:chgData name="Vimal Kanth" userId="S::vimal.kanth@skillsoft.com::edbeee81-f6df-4b5a-808b-e16d75c9af15" providerId="AD" clId="Web-{54DB307A-66C1-BFF7-EA41-DC76FD29201A}" dt="2020-06-26T12:05:29.661" v="1"/>
          <ac:spMkLst>
            <pc:docMk/>
            <pc:sldMk cId="2312329439" sldId="429"/>
            <ac:spMk id="4" creationId="{A45F3C51-B712-FE4C-8776-BA6F15CE5A3D}"/>
          </ac:spMkLst>
        </pc:spChg>
      </pc:sldChg>
    </pc:docChg>
  </pc:docChgLst>
  <pc:docChgLst>
    <pc:chgData name="Vimal Kanth" userId="S::vimal.kanth@skillsoft.com::edbeee81-f6df-4b5a-808b-e16d75c9af15" providerId="AD" clId="Web-{20995291-22CC-5969-F751-ADA3AC681437}"/>
    <pc:docChg chg="modSld">
      <pc:chgData name="Vimal Kanth" userId="S::vimal.kanth@skillsoft.com::edbeee81-f6df-4b5a-808b-e16d75c9af15" providerId="AD" clId="Web-{20995291-22CC-5969-F751-ADA3AC681437}" dt="2020-06-29T10:59:13.536" v="6" actId="14100"/>
      <pc:docMkLst>
        <pc:docMk/>
      </pc:docMkLst>
      <pc:sldChg chg="modSp">
        <pc:chgData name="Vimal Kanth" userId="S::vimal.kanth@skillsoft.com::edbeee81-f6df-4b5a-808b-e16d75c9af15" providerId="AD" clId="Web-{20995291-22CC-5969-F751-ADA3AC681437}" dt="2020-06-29T10:59:13.536" v="6" actId="14100"/>
        <pc:sldMkLst>
          <pc:docMk/>
          <pc:sldMk cId="3790779882" sldId="427"/>
        </pc:sldMkLst>
        <pc:spChg chg="mod">
          <ac:chgData name="Vimal Kanth" userId="S::vimal.kanth@skillsoft.com::edbeee81-f6df-4b5a-808b-e16d75c9af15" providerId="AD" clId="Web-{20995291-22CC-5969-F751-ADA3AC681437}" dt="2020-06-29T10:59:13.536" v="6" actId="14100"/>
          <ac:spMkLst>
            <pc:docMk/>
            <pc:sldMk cId="3790779882" sldId="427"/>
            <ac:spMk id="2" creationId="{00000000-0000-0000-0000-000000000000}"/>
          </ac:spMkLst>
        </pc:spChg>
      </pc:sldChg>
    </pc:docChg>
  </pc:docChgLst>
  <pc:docChgLst>
    <pc:chgData name="Vimal Kanth" userId="S::vimal.kanth@skillsoft.com::edbeee81-f6df-4b5a-808b-e16d75c9af15" providerId="AD" clId="Web-{3A5685DA-E7AB-6213-3464-DE0E9C561BDE}"/>
    <pc:docChg chg="modSld">
      <pc:chgData name="Vimal Kanth" userId="S::vimal.kanth@skillsoft.com::edbeee81-f6df-4b5a-808b-e16d75c9af15" providerId="AD" clId="Web-{3A5685DA-E7AB-6213-3464-DE0E9C561BDE}" dt="2020-06-29T07:40:44.958" v="61" actId="1076"/>
      <pc:docMkLst>
        <pc:docMk/>
      </pc:docMkLst>
      <pc:sldChg chg="modSp">
        <pc:chgData name="Vimal Kanth" userId="S::vimal.kanth@skillsoft.com::edbeee81-f6df-4b5a-808b-e16d75c9af15" providerId="AD" clId="Web-{3A5685DA-E7AB-6213-3464-DE0E9C561BDE}" dt="2020-06-29T07:33:57.285" v="17"/>
        <pc:sldMkLst>
          <pc:docMk/>
          <pc:sldMk cId="787860763" sldId="419"/>
        </pc:sldMkLst>
        <pc:spChg chg="mod">
          <ac:chgData name="Vimal Kanth" userId="S::vimal.kanth@skillsoft.com::edbeee81-f6df-4b5a-808b-e16d75c9af15" providerId="AD" clId="Web-{3A5685DA-E7AB-6213-3464-DE0E9C561BDE}" dt="2020-06-29T07:33:57.285" v="17"/>
          <ac:spMkLst>
            <pc:docMk/>
            <pc:sldMk cId="787860763" sldId="419"/>
            <ac:spMk id="16" creationId="{00000000-0000-0000-0000-000000000000}"/>
          </ac:spMkLst>
        </pc:spChg>
      </pc:sldChg>
      <pc:sldChg chg="modSp">
        <pc:chgData name="Vimal Kanth" userId="S::vimal.kanth@skillsoft.com::edbeee81-f6df-4b5a-808b-e16d75c9af15" providerId="AD" clId="Web-{3A5685DA-E7AB-6213-3464-DE0E9C561BDE}" dt="2020-06-29T07:40:44.958" v="61" actId="1076"/>
        <pc:sldMkLst>
          <pc:docMk/>
          <pc:sldMk cId="676459465" sldId="420"/>
        </pc:sldMkLst>
        <pc:spChg chg="mod">
          <ac:chgData name="Vimal Kanth" userId="S::vimal.kanth@skillsoft.com::edbeee81-f6df-4b5a-808b-e16d75c9af15" providerId="AD" clId="Web-{3A5685DA-E7AB-6213-3464-DE0E9C561BDE}" dt="2020-06-29T07:40:22.974" v="60"/>
          <ac:spMkLst>
            <pc:docMk/>
            <pc:sldMk cId="676459465" sldId="420"/>
            <ac:spMk id="2" creationId="{00000000-0000-0000-0000-000000000000}"/>
          </ac:spMkLst>
        </pc:spChg>
        <pc:spChg chg="mod">
          <ac:chgData name="Vimal Kanth" userId="S::vimal.kanth@skillsoft.com::edbeee81-f6df-4b5a-808b-e16d75c9af15" providerId="AD" clId="Web-{3A5685DA-E7AB-6213-3464-DE0E9C561BDE}" dt="2020-06-29T07:40:44.958" v="61" actId="1076"/>
          <ac:spMkLst>
            <pc:docMk/>
            <pc:sldMk cId="676459465" sldId="420"/>
            <ac:spMk id="3" creationId="{00000000-0000-0000-0000-000000000000}"/>
          </ac:spMkLst>
        </pc:spChg>
      </pc:sldChg>
      <pc:sldChg chg="modSp">
        <pc:chgData name="Vimal Kanth" userId="S::vimal.kanth@skillsoft.com::edbeee81-f6df-4b5a-808b-e16d75c9af15" providerId="AD" clId="Web-{3A5685DA-E7AB-6213-3464-DE0E9C561BDE}" dt="2020-06-29T07:38:53.677" v="50" actId="14100"/>
        <pc:sldMkLst>
          <pc:docMk/>
          <pc:sldMk cId="2474481182" sldId="421"/>
        </pc:sldMkLst>
        <pc:spChg chg="mod">
          <ac:chgData name="Vimal Kanth" userId="S::vimal.kanth@skillsoft.com::edbeee81-f6df-4b5a-808b-e16d75c9af15" providerId="AD" clId="Web-{3A5685DA-E7AB-6213-3464-DE0E9C561BDE}" dt="2020-06-29T07:38:53.677" v="50" actId="14100"/>
          <ac:spMkLst>
            <pc:docMk/>
            <pc:sldMk cId="2474481182" sldId="421"/>
            <ac:spMk id="2" creationId="{00000000-0000-0000-0000-000000000000}"/>
          </ac:spMkLst>
        </pc:spChg>
      </pc:sldChg>
      <pc:sldChg chg="modSp">
        <pc:chgData name="Vimal Kanth" userId="S::vimal.kanth@skillsoft.com::edbeee81-f6df-4b5a-808b-e16d75c9af15" providerId="AD" clId="Web-{3A5685DA-E7AB-6213-3464-DE0E9C561BDE}" dt="2020-06-29T07:36:36.989" v="37" actId="20577"/>
        <pc:sldMkLst>
          <pc:docMk/>
          <pc:sldMk cId="380510215" sldId="422"/>
        </pc:sldMkLst>
        <pc:spChg chg="mod">
          <ac:chgData name="Vimal Kanth" userId="S::vimal.kanth@skillsoft.com::edbeee81-f6df-4b5a-808b-e16d75c9af15" providerId="AD" clId="Web-{3A5685DA-E7AB-6213-3464-DE0E9C561BDE}" dt="2020-06-29T07:36:36.989" v="37" actId="20577"/>
          <ac:spMkLst>
            <pc:docMk/>
            <pc:sldMk cId="380510215" sldId="422"/>
            <ac:spMk id="3" creationId="{00000000-0000-0000-0000-000000000000}"/>
          </ac:spMkLst>
        </pc:spChg>
      </pc:sldChg>
      <pc:sldChg chg="modSp">
        <pc:chgData name="Vimal Kanth" userId="S::vimal.kanth@skillsoft.com::edbeee81-f6df-4b5a-808b-e16d75c9af15" providerId="AD" clId="Web-{3A5685DA-E7AB-6213-3464-DE0E9C561BDE}" dt="2020-06-29T07:39:46.364" v="57"/>
        <pc:sldMkLst>
          <pc:docMk/>
          <pc:sldMk cId="1436426423" sldId="423"/>
        </pc:sldMkLst>
        <pc:spChg chg="mod">
          <ac:chgData name="Vimal Kanth" userId="S::vimal.kanth@skillsoft.com::edbeee81-f6df-4b5a-808b-e16d75c9af15" providerId="AD" clId="Web-{3A5685DA-E7AB-6213-3464-DE0E9C561BDE}" dt="2020-06-29T07:39:46.364" v="57"/>
          <ac:spMkLst>
            <pc:docMk/>
            <pc:sldMk cId="1436426423" sldId="423"/>
            <ac:spMk id="4" creationId="{00000000-0000-0000-0000-000000000000}"/>
          </ac:spMkLst>
        </pc:spChg>
      </pc:sldChg>
      <pc:sldChg chg="modSp">
        <pc:chgData name="Vimal Kanth" userId="S::vimal.kanth@skillsoft.com::edbeee81-f6df-4b5a-808b-e16d75c9af15" providerId="AD" clId="Web-{3A5685DA-E7AB-6213-3464-DE0E9C561BDE}" dt="2020-06-29T07:36:18.286" v="34" actId="1076"/>
        <pc:sldMkLst>
          <pc:docMk/>
          <pc:sldMk cId="3790779882" sldId="427"/>
        </pc:sldMkLst>
        <pc:spChg chg="mod">
          <ac:chgData name="Vimal Kanth" userId="S::vimal.kanth@skillsoft.com::edbeee81-f6df-4b5a-808b-e16d75c9af15" providerId="AD" clId="Web-{3A5685DA-E7AB-6213-3464-DE0E9C561BDE}" dt="2020-06-29T07:36:01.505" v="30" actId="1076"/>
          <ac:spMkLst>
            <pc:docMk/>
            <pc:sldMk cId="3790779882" sldId="427"/>
            <ac:spMk id="88" creationId="{DB95B833-255A-4677-A5DE-069D0644EA68}"/>
          </ac:spMkLst>
        </pc:spChg>
        <pc:spChg chg="mod">
          <ac:chgData name="Vimal Kanth" userId="S::vimal.kanth@skillsoft.com::edbeee81-f6df-4b5a-808b-e16d75c9af15" providerId="AD" clId="Web-{3A5685DA-E7AB-6213-3464-DE0E9C561BDE}" dt="2020-06-29T07:35:53.412" v="29" actId="1076"/>
          <ac:spMkLst>
            <pc:docMk/>
            <pc:sldMk cId="3790779882" sldId="427"/>
            <ac:spMk id="90" creationId="{11BC18AC-6D61-4736-AB7D-2E9BA1DB492E}"/>
          </ac:spMkLst>
        </pc:spChg>
        <pc:spChg chg="mod">
          <ac:chgData name="Vimal Kanth" userId="S::vimal.kanth@skillsoft.com::edbeee81-f6df-4b5a-808b-e16d75c9af15" providerId="AD" clId="Web-{3A5685DA-E7AB-6213-3464-DE0E9C561BDE}" dt="2020-06-29T07:36:18.286" v="34" actId="1076"/>
          <ac:spMkLst>
            <pc:docMk/>
            <pc:sldMk cId="3790779882" sldId="427"/>
            <ac:spMk id="92" creationId="{82B533BB-7CCD-4E96-A34B-678694D07459}"/>
          </ac:spMkLst>
        </pc:spChg>
        <pc:spChg chg="mod">
          <ac:chgData name="Vimal Kanth" userId="S::vimal.kanth@skillsoft.com::edbeee81-f6df-4b5a-808b-e16d75c9af15" providerId="AD" clId="Web-{3A5685DA-E7AB-6213-3464-DE0E9C561BDE}" dt="2020-06-29T07:36:12.395" v="33" actId="1076"/>
          <ac:spMkLst>
            <pc:docMk/>
            <pc:sldMk cId="3790779882" sldId="427"/>
            <ac:spMk id="94" creationId="{F4701D8E-3A0E-4C17-A5B4-74FDF4C9F00E}"/>
          </ac:spMkLst>
        </pc:spChg>
        <pc:spChg chg="mod">
          <ac:chgData name="Vimal Kanth" userId="S::vimal.kanth@skillsoft.com::edbeee81-f6df-4b5a-808b-e16d75c9af15" providerId="AD" clId="Web-{3A5685DA-E7AB-6213-3464-DE0E9C561BDE}" dt="2020-06-29T07:36:07.692" v="31" actId="1076"/>
          <ac:spMkLst>
            <pc:docMk/>
            <pc:sldMk cId="3790779882" sldId="427"/>
            <ac:spMk id="95" creationId="{5FF269E6-25AD-474F-9D30-CE8119EE3AE5}"/>
          </ac:spMkLst>
        </pc:spChg>
        <pc:spChg chg="mod">
          <ac:chgData name="Vimal Kanth" userId="S::vimal.kanth@skillsoft.com::edbeee81-f6df-4b5a-808b-e16d75c9af15" providerId="AD" clId="Web-{3A5685DA-E7AB-6213-3464-DE0E9C561BDE}" dt="2020-06-29T07:36:07.707" v="32" actId="1076"/>
          <ac:spMkLst>
            <pc:docMk/>
            <pc:sldMk cId="3790779882" sldId="427"/>
            <ac:spMk id="96" creationId="{440EA4CC-58F3-47F8-BB49-C969E89D41D8}"/>
          </ac:spMkLst>
        </pc:spChg>
      </pc:sldChg>
      <pc:sldChg chg="modSp">
        <pc:chgData name="Vimal Kanth" userId="S::vimal.kanth@skillsoft.com::edbeee81-f6df-4b5a-808b-e16d75c9af15" providerId="AD" clId="Web-{3A5685DA-E7AB-6213-3464-DE0E9C561BDE}" dt="2020-06-29T07:39:08.333" v="52" actId="14100"/>
        <pc:sldMkLst>
          <pc:docMk/>
          <pc:sldMk cId="1131644757" sldId="428"/>
        </pc:sldMkLst>
        <pc:spChg chg="mod">
          <ac:chgData name="Vimal Kanth" userId="S::vimal.kanth@skillsoft.com::edbeee81-f6df-4b5a-808b-e16d75c9af15" providerId="AD" clId="Web-{3A5685DA-E7AB-6213-3464-DE0E9C561BDE}" dt="2020-06-29T07:39:08.333" v="52" actId="14100"/>
          <ac:spMkLst>
            <pc:docMk/>
            <pc:sldMk cId="1131644757" sldId="428"/>
            <ac:spMk id="8" creationId="{F9C857E5-8164-ED47-8B47-6CCF65B4B1F6}"/>
          </ac:spMkLst>
        </pc:spChg>
      </pc:sldChg>
      <pc:sldChg chg="delSp modSp">
        <pc:chgData name="Vimal Kanth" userId="S::vimal.kanth@skillsoft.com::edbeee81-f6df-4b5a-808b-e16d75c9af15" providerId="AD" clId="Web-{3A5685DA-E7AB-6213-3464-DE0E9C561BDE}" dt="2020-06-29T07:35:43.254" v="28" actId="14100"/>
        <pc:sldMkLst>
          <pc:docMk/>
          <pc:sldMk cId="2312329439" sldId="429"/>
        </pc:sldMkLst>
        <pc:spChg chg="mod">
          <ac:chgData name="Vimal Kanth" userId="S::vimal.kanth@skillsoft.com::edbeee81-f6df-4b5a-808b-e16d75c9af15" providerId="AD" clId="Web-{3A5685DA-E7AB-6213-3464-DE0E9C561BDE}" dt="2020-06-29T07:35:43.254" v="28" actId="14100"/>
          <ac:spMkLst>
            <pc:docMk/>
            <pc:sldMk cId="2312329439" sldId="429"/>
            <ac:spMk id="4" creationId="{A45F3C51-B712-FE4C-8776-BA6F15CE5A3D}"/>
          </ac:spMkLst>
        </pc:spChg>
        <pc:spChg chg="del mod">
          <ac:chgData name="Vimal Kanth" userId="S::vimal.kanth@skillsoft.com::edbeee81-f6df-4b5a-808b-e16d75c9af15" providerId="AD" clId="Web-{3A5685DA-E7AB-6213-3464-DE0E9C561BDE}" dt="2020-06-29T07:35:29.785" v="26"/>
          <ac:spMkLst>
            <pc:docMk/>
            <pc:sldMk cId="2312329439" sldId="429"/>
            <ac:spMk id="21" creationId="{3A3CC986-2550-0C48-A21E-B7553C56AA7A}"/>
          </ac:spMkLst>
        </pc:spChg>
      </pc:sldChg>
      <pc:sldChg chg="modSp">
        <pc:chgData name="Vimal Kanth" userId="S::vimal.kanth@skillsoft.com::edbeee81-f6df-4b5a-808b-e16d75c9af15" providerId="AD" clId="Web-{3A5685DA-E7AB-6213-3464-DE0E9C561BDE}" dt="2020-06-29T07:39:23.052" v="56" actId="14100"/>
        <pc:sldMkLst>
          <pc:docMk/>
          <pc:sldMk cId="175236703" sldId="430"/>
        </pc:sldMkLst>
        <pc:spChg chg="mod">
          <ac:chgData name="Vimal Kanth" userId="S::vimal.kanth@skillsoft.com::edbeee81-f6df-4b5a-808b-e16d75c9af15" providerId="AD" clId="Web-{3A5685DA-E7AB-6213-3464-DE0E9C561BDE}" dt="2020-06-29T07:39:23.052" v="56" actId="14100"/>
          <ac:spMkLst>
            <pc:docMk/>
            <pc:sldMk cId="175236703" sldId="430"/>
            <ac:spMk id="6" creationId="{00000000-0000-0000-0000-000000000000}"/>
          </ac:spMkLst>
        </pc:spChg>
      </pc:sldChg>
      <pc:sldChg chg="modSp">
        <pc:chgData name="Vimal Kanth" userId="S::vimal.kanth@skillsoft.com::edbeee81-f6df-4b5a-808b-e16d75c9af15" providerId="AD" clId="Web-{3A5685DA-E7AB-6213-3464-DE0E9C561BDE}" dt="2020-06-29T07:39:56.333" v="58"/>
        <pc:sldMkLst>
          <pc:docMk/>
          <pc:sldMk cId="947796556" sldId="432"/>
        </pc:sldMkLst>
        <pc:spChg chg="mod">
          <ac:chgData name="Vimal Kanth" userId="S::vimal.kanth@skillsoft.com::edbeee81-f6df-4b5a-808b-e16d75c9af15" providerId="AD" clId="Web-{3A5685DA-E7AB-6213-3464-DE0E9C561BDE}" dt="2020-06-29T07:39:56.333" v="58"/>
          <ac:spMkLst>
            <pc:docMk/>
            <pc:sldMk cId="947796556" sldId="432"/>
            <ac:spMk id="15" creationId="{C18A6A9C-1E41-BC46-8485-33636C7758FF}"/>
          </ac:spMkLst>
        </pc:spChg>
      </pc:sldChg>
      <pc:sldChg chg="modSp">
        <pc:chgData name="Vimal Kanth" userId="S::vimal.kanth@skillsoft.com::edbeee81-f6df-4b5a-808b-e16d75c9af15" providerId="AD" clId="Web-{3A5685DA-E7AB-6213-3464-DE0E9C561BDE}" dt="2020-06-29T07:40:14.771" v="59"/>
        <pc:sldMkLst>
          <pc:docMk/>
          <pc:sldMk cId="2432913482" sldId="435"/>
        </pc:sldMkLst>
        <pc:spChg chg="mod">
          <ac:chgData name="Vimal Kanth" userId="S::vimal.kanth@skillsoft.com::edbeee81-f6df-4b5a-808b-e16d75c9af15" providerId="AD" clId="Web-{3A5685DA-E7AB-6213-3464-DE0E9C561BDE}" dt="2020-06-29T07:40:14.771" v="59"/>
          <ac:spMkLst>
            <pc:docMk/>
            <pc:sldMk cId="2432913482" sldId="435"/>
            <ac:spMk id="7" creationId="{C18A6A9C-1E41-BC46-8485-33636C7758F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CADD8F3-0788-EB46-B0FF-56E5018B51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3F34D90-780E-984D-B280-A1B9F5EC8D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D4AC1C-8E66-544F-8E6E-C33BCA1A89CE}" type="slidenum">
              <a:rPr lang="en-US" smtClean="0"/>
              <a:t>‹#›</a:t>
            </a:fld>
            <a:endParaRPr lang="en-US"/>
          </a:p>
        </p:txBody>
      </p:sp>
    </p:spTree>
    <p:extLst>
      <p:ext uri="{BB962C8B-B14F-4D97-AF65-F5344CB8AC3E}">
        <p14:creationId xmlns:p14="http://schemas.microsoft.com/office/powerpoint/2010/main" val="2242521997"/>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png>
</file>

<file path=ppt/media/image5.sv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r>
              <a:rPr lang="en-US"/>
              <a:t>Fdsafsd</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E1D448-D4B6-2B4C-94E3-099ED6E5A881}" type="slidenum">
              <a:rPr lang="en-US" smtClean="0"/>
              <a:t>‹#›</a:t>
            </a:fld>
            <a:endParaRPr lang="en-US"/>
          </a:p>
        </p:txBody>
      </p:sp>
    </p:spTree>
    <p:extLst>
      <p:ext uri="{BB962C8B-B14F-4D97-AF65-F5344CB8AC3E}">
        <p14:creationId xmlns:p14="http://schemas.microsoft.com/office/powerpoint/2010/main" val="255091424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6431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25" name="Freeform 5"/>
          <p:cNvSpPr>
            <a:spLocks/>
          </p:cNvSpPr>
          <p:nvPr userDrawn="1"/>
        </p:nvSpPr>
        <p:spPr bwMode="auto">
          <a:xfrm>
            <a:off x="3763678" y="4276725"/>
            <a:ext cx="2913347" cy="2388061"/>
          </a:xfrm>
          <a:custGeom>
            <a:avLst/>
            <a:gdLst>
              <a:gd name="T0" fmla="*/ 0 w 2964"/>
              <a:gd name="T1" fmla="*/ 3020 h 3300"/>
              <a:gd name="T2" fmla="*/ 2 w 2964"/>
              <a:gd name="T3" fmla="*/ 3040 h 3300"/>
              <a:gd name="T4" fmla="*/ 6 w 2964"/>
              <a:gd name="T5" fmla="*/ 3078 h 3300"/>
              <a:gd name="T6" fmla="*/ 16 w 2964"/>
              <a:gd name="T7" fmla="*/ 3114 h 3300"/>
              <a:gd name="T8" fmla="*/ 32 w 2964"/>
              <a:gd name="T9" fmla="*/ 3148 h 3300"/>
              <a:gd name="T10" fmla="*/ 60 w 2964"/>
              <a:gd name="T11" fmla="*/ 3194 h 3300"/>
              <a:gd name="T12" fmla="*/ 112 w 2964"/>
              <a:gd name="T13" fmla="*/ 3244 h 3300"/>
              <a:gd name="T14" fmla="*/ 174 w 2964"/>
              <a:gd name="T15" fmla="*/ 3278 h 3300"/>
              <a:gd name="T16" fmla="*/ 242 w 2964"/>
              <a:gd name="T17" fmla="*/ 3298 h 3300"/>
              <a:gd name="T18" fmla="*/ 296 w 2964"/>
              <a:gd name="T19" fmla="*/ 3300 h 3300"/>
              <a:gd name="T20" fmla="*/ 332 w 2964"/>
              <a:gd name="T21" fmla="*/ 3296 h 3300"/>
              <a:gd name="T22" fmla="*/ 368 w 2964"/>
              <a:gd name="T23" fmla="*/ 3286 h 3300"/>
              <a:gd name="T24" fmla="*/ 404 w 2964"/>
              <a:gd name="T25" fmla="*/ 3272 h 3300"/>
              <a:gd name="T26" fmla="*/ 2838 w 2964"/>
              <a:gd name="T27" fmla="*/ 1868 h 3300"/>
              <a:gd name="T28" fmla="*/ 2854 w 2964"/>
              <a:gd name="T29" fmla="*/ 1858 h 3300"/>
              <a:gd name="T30" fmla="*/ 2894 w 2964"/>
              <a:gd name="T31" fmla="*/ 1826 h 3300"/>
              <a:gd name="T32" fmla="*/ 2932 w 2964"/>
              <a:gd name="T33" fmla="*/ 1772 h 3300"/>
              <a:gd name="T34" fmla="*/ 2956 w 2964"/>
              <a:gd name="T35" fmla="*/ 1714 h 3300"/>
              <a:gd name="T36" fmla="*/ 2964 w 2964"/>
              <a:gd name="T37" fmla="*/ 1650 h 3300"/>
              <a:gd name="T38" fmla="*/ 2956 w 2964"/>
              <a:gd name="T39" fmla="*/ 1588 h 3300"/>
              <a:gd name="T40" fmla="*/ 2932 w 2964"/>
              <a:gd name="T41" fmla="*/ 1528 h 3300"/>
              <a:gd name="T42" fmla="*/ 2894 w 2964"/>
              <a:gd name="T43" fmla="*/ 1474 h 3300"/>
              <a:gd name="T44" fmla="*/ 2854 w 2964"/>
              <a:gd name="T45" fmla="*/ 1442 h 3300"/>
              <a:gd name="T46" fmla="*/ 422 w 2964"/>
              <a:gd name="T47" fmla="*/ 38 h 3300"/>
              <a:gd name="T48" fmla="*/ 406 w 2964"/>
              <a:gd name="T49" fmla="*/ 28 h 3300"/>
              <a:gd name="T50" fmla="*/ 370 w 2964"/>
              <a:gd name="T51" fmla="*/ 14 h 3300"/>
              <a:gd name="T52" fmla="*/ 318 w 2964"/>
              <a:gd name="T53" fmla="*/ 2 h 3300"/>
              <a:gd name="T54" fmla="*/ 282 w 2964"/>
              <a:gd name="T55" fmla="*/ 0 h 3300"/>
              <a:gd name="T56" fmla="*/ 228 w 2964"/>
              <a:gd name="T57" fmla="*/ 4 h 3300"/>
              <a:gd name="T58" fmla="*/ 176 w 2964"/>
              <a:gd name="T59" fmla="*/ 20 h 3300"/>
              <a:gd name="T60" fmla="*/ 128 w 2964"/>
              <a:gd name="T61" fmla="*/ 46 h 3300"/>
              <a:gd name="T62" fmla="*/ 86 w 2964"/>
              <a:gd name="T63" fmla="*/ 78 h 3300"/>
              <a:gd name="T64" fmla="*/ 52 w 2964"/>
              <a:gd name="T65" fmla="*/ 120 h 3300"/>
              <a:gd name="T66" fmla="*/ 24 w 2964"/>
              <a:gd name="T67" fmla="*/ 168 h 3300"/>
              <a:gd name="T68" fmla="*/ 6 w 2964"/>
              <a:gd name="T69" fmla="*/ 222 h 3300"/>
              <a:gd name="T70" fmla="*/ 0 w 2964"/>
              <a:gd name="T71" fmla="*/ 280 h 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4" h="3300">
                <a:moveTo>
                  <a:pt x="0" y="280"/>
                </a:moveTo>
                <a:lnTo>
                  <a:pt x="0" y="3020"/>
                </a:lnTo>
                <a:lnTo>
                  <a:pt x="0" y="3020"/>
                </a:lnTo>
                <a:lnTo>
                  <a:pt x="2" y="3040"/>
                </a:lnTo>
                <a:lnTo>
                  <a:pt x="4" y="3060"/>
                </a:lnTo>
                <a:lnTo>
                  <a:pt x="6" y="3078"/>
                </a:lnTo>
                <a:lnTo>
                  <a:pt x="12" y="3096"/>
                </a:lnTo>
                <a:lnTo>
                  <a:pt x="16" y="3114"/>
                </a:lnTo>
                <a:lnTo>
                  <a:pt x="24" y="3132"/>
                </a:lnTo>
                <a:lnTo>
                  <a:pt x="32" y="3148"/>
                </a:lnTo>
                <a:lnTo>
                  <a:pt x="40" y="3164"/>
                </a:lnTo>
                <a:lnTo>
                  <a:pt x="60" y="3194"/>
                </a:lnTo>
                <a:lnTo>
                  <a:pt x="84" y="3220"/>
                </a:lnTo>
                <a:lnTo>
                  <a:pt x="112" y="3244"/>
                </a:lnTo>
                <a:lnTo>
                  <a:pt x="142" y="3262"/>
                </a:lnTo>
                <a:lnTo>
                  <a:pt x="174" y="3278"/>
                </a:lnTo>
                <a:lnTo>
                  <a:pt x="206" y="3290"/>
                </a:lnTo>
                <a:lnTo>
                  <a:pt x="242" y="3298"/>
                </a:lnTo>
                <a:lnTo>
                  <a:pt x="278" y="3300"/>
                </a:lnTo>
                <a:lnTo>
                  <a:pt x="296" y="3300"/>
                </a:lnTo>
                <a:lnTo>
                  <a:pt x="314" y="3300"/>
                </a:lnTo>
                <a:lnTo>
                  <a:pt x="332" y="3296"/>
                </a:lnTo>
                <a:lnTo>
                  <a:pt x="350" y="3292"/>
                </a:lnTo>
                <a:lnTo>
                  <a:pt x="368" y="3286"/>
                </a:lnTo>
                <a:lnTo>
                  <a:pt x="386" y="3280"/>
                </a:lnTo>
                <a:lnTo>
                  <a:pt x="404" y="3272"/>
                </a:lnTo>
                <a:lnTo>
                  <a:pt x="422" y="3262"/>
                </a:lnTo>
                <a:lnTo>
                  <a:pt x="2838" y="1868"/>
                </a:lnTo>
                <a:lnTo>
                  <a:pt x="2838" y="1868"/>
                </a:lnTo>
                <a:lnTo>
                  <a:pt x="2854" y="1858"/>
                </a:lnTo>
                <a:lnTo>
                  <a:pt x="2868" y="1848"/>
                </a:lnTo>
                <a:lnTo>
                  <a:pt x="2894" y="1826"/>
                </a:lnTo>
                <a:lnTo>
                  <a:pt x="2914" y="1800"/>
                </a:lnTo>
                <a:lnTo>
                  <a:pt x="2932" y="1772"/>
                </a:lnTo>
                <a:lnTo>
                  <a:pt x="2946" y="1744"/>
                </a:lnTo>
                <a:lnTo>
                  <a:pt x="2956" y="1714"/>
                </a:lnTo>
                <a:lnTo>
                  <a:pt x="2962" y="1682"/>
                </a:lnTo>
                <a:lnTo>
                  <a:pt x="2964" y="1650"/>
                </a:lnTo>
                <a:lnTo>
                  <a:pt x="2962" y="1618"/>
                </a:lnTo>
                <a:lnTo>
                  <a:pt x="2956" y="1588"/>
                </a:lnTo>
                <a:lnTo>
                  <a:pt x="2946" y="1556"/>
                </a:lnTo>
                <a:lnTo>
                  <a:pt x="2932" y="1528"/>
                </a:lnTo>
                <a:lnTo>
                  <a:pt x="2914" y="1500"/>
                </a:lnTo>
                <a:lnTo>
                  <a:pt x="2894" y="1474"/>
                </a:lnTo>
                <a:lnTo>
                  <a:pt x="2868" y="1452"/>
                </a:lnTo>
                <a:lnTo>
                  <a:pt x="2854" y="1442"/>
                </a:lnTo>
                <a:lnTo>
                  <a:pt x="2838" y="1432"/>
                </a:lnTo>
                <a:lnTo>
                  <a:pt x="422" y="38"/>
                </a:lnTo>
                <a:lnTo>
                  <a:pt x="422" y="38"/>
                </a:lnTo>
                <a:lnTo>
                  <a:pt x="406" y="28"/>
                </a:lnTo>
                <a:lnTo>
                  <a:pt x="388" y="20"/>
                </a:lnTo>
                <a:lnTo>
                  <a:pt x="370" y="14"/>
                </a:lnTo>
                <a:lnTo>
                  <a:pt x="352" y="8"/>
                </a:lnTo>
                <a:lnTo>
                  <a:pt x="318" y="2"/>
                </a:lnTo>
                <a:lnTo>
                  <a:pt x="282" y="0"/>
                </a:lnTo>
                <a:lnTo>
                  <a:pt x="282" y="0"/>
                </a:lnTo>
                <a:lnTo>
                  <a:pt x="254" y="0"/>
                </a:lnTo>
                <a:lnTo>
                  <a:pt x="228" y="4"/>
                </a:lnTo>
                <a:lnTo>
                  <a:pt x="202" y="12"/>
                </a:lnTo>
                <a:lnTo>
                  <a:pt x="176" y="20"/>
                </a:lnTo>
                <a:lnTo>
                  <a:pt x="152" y="32"/>
                </a:lnTo>
                <a:lnTo>
                  <a:pt x="128" y="46"/>
                </a:lnTo>
                <a:lnTo>
                  <a:pt x="106" y="60"/>
                </a:lnTo>
                <a:lnTo>
                  <a:pt x="86" y="78"/>
                </a:lnTo>
                <a:lnTo>
                  <a:pt x="68" y="98"/>
                </a:lnTo>
                <a:lnTo>
                  <a:pt x="52" y="120"/>
                </a:lnTo>
                <a:lnTo>
                  <a:pt x="36" y="142"/>
                </a:lnTo>
                <a:lnTo>
                  <a:pt x="24" y="168"/>
                </a:lnTo>
                <a:lnTo>
                  <a:pt x="14" y="194"/>
                </a:lnTo>
                <a:lnTo>
                  <a:pt x="6" y="222"/>
                </a:lnTo>
                <a:lnTo>
                  <a:pt x="2" y="250"/>
                </a:lnTo>
                <a:lnTo>
                  <a:pt x="0" y="280"/>
                </a:lnTo>
                <a:close/>
              </a:path>
            </a:pathLst>
          </a:custGeom>
          <a:noFill/>
          <a:ln w="76200">
            <a:solidFill>
              <a:srgbClr val="FFFFFF">
                <a:alpha val="30000"/>
              </a:srgbClr>
            </a:solidFill>
          </a:ln>
        </p:spPr>
        <p:txBody>
          <a:bodyPr vert="horz" wrap="square" lIns="91440" tIns="45720" rIns="91440" bIns="45720" numCol="1" anchor="t" anchorCtr="0" compatLnSpc="1">
            <a:prstTxWarp prst="textNoShape">
              <a:avLst/>
            </a:prstTxWarp>
          </a:bodyPr>
          <a:lstStyle/>
          <a:p>
            <a:endParaRPr lang="en-US"/>
          </a:p>
        </p:txBody>
      </p:sp>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l="35827" r="32905"/>
          <a:stretch/>
        </p:blipFill>
        <p:spPr>
          <a:xfrm>
            <a:off x="0" y="-2"/>
            <a:ext cx="3213100" cy="6858000"/>
          </a:xfrm>
          <a:prstGeom prst="rect">
            <a:avLst/>
          </a:prstGeom>
        </p:spPr>
      </p:pic>
      <p:sp>
        <p:nvSpPr>
          <p:cNvPr id="3" name="Rectangle 2"/>
          <p:cNvSpPr/>
          <p:nvPr userDrawn="1"/>
        </p:nvSpPr>
        <p:spPr>
          <a:xfrm>
            <a:off x="2565400" y="0"/>
            <a:ext cx="726929" cy="6858000"/>
          </a:xfrm>
          <a:prstGeom prst="rect">
            <a:avLst/>
          </a:prstGeom>
          <a:solidFill>
            <a:schemeClr val="tx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userDrawn="1"/>
        </p:nvSpPr>
        <p:spPr>
          <a:xfrm>
            <a:off x="7694108" y="0"/>
            <a:ext cx="449789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5"/>
          <p:cNvSpPr>
            <a:spLocks/>
          </p:cNvSpPr>
          <p:nvPr userDrawn="1"/>
        </p:nvSpPr>
        <p:spPr bwMode="auto">
          <a:xfrm>
            <a:off x="6991926" y="841971"/>
            <a:ext cx="2673294" cy="2976339"/>
          </a:xfrm>
          <a:custGeom>
            <a:avLst/>
            <a:gdLst>
              <a:gd name="T0" fmla="*/ 0 w 2964"/>
              <a:gd name="T1" fmla="*/ 3020 h 3300"/>
              <a:gd name="T2" fmla="*/ 2 w 2964"/>
              <a:gd name="T3" fmla="*/ 3040 h 3300"/>
              <a:gd name="T4" fmla="*/ 6 w 2964"/>
              <a:gd name="T5" fmla="*/ 3078 h 3300"/>
              <a:gd name="T6" fmla="*/ 16 w 2964"/>
              <a:gd name="T7" fmla="*/ 3114 h 3300"/>
              <a:gd name="T8" fmla="*/ 32 w 2964"/>
              <a:gd name="T9" fmla="*/ 3148 h 3300"/>
              <a:gd name="T10" fmla="*/ 60 w 2964"/>
              <a:gd name="T11" fmla="*/ 3194 h 3300"/>
              <a:gd name="T12" fmla="*/ 112 w 2964"/>
              <a:gd name="T13" fmla="*/ 3244 h 3300"/>
              <a:gd name="T14" fmla="*/ 174 w 2964"/>
              <a:gd name="T15" fmla="*/ 3278 h 3300"/>
              <a:gd name="T16" fmla="*/ 242 w 2964"/>
              <a:gd name="T17" fmla="*/ 3298 h 3300"/>
              <a:gd name="T18" fmla="*/ 296 w 2964"/>
              <a:gd name="T19" fmla="*/ 3300 h 3300"/>
              <a:gd name="T20" fmla="*/ 332 w 2964"/>
              <a:gd name="T21" fmla="*/ 3296 h 3300"/>
              <a:gd name="T22" fmla="*/ 368 w 2964"/>
              <a:gd name="T23" fmla="*/ 3286 h 3300"/>
              <a:gd name="T24" fmla="*/ 404 w 2964"/>
              <a:gd name="T25" fmla="*/ 3272 h 3300"/>
              <a:gd name="T26" fmla="*/ 2838 w 2964"/>
              <a:gd name="T27" fmla="*/ 1868 h 3300"/>
              <a:gd name="T28" fmla="*/ 2854 w 2964"/>
              <a:gd name="T29" fmla="*/ 1858 h 3300"/>
              <a:gd name="T30" fmla="*/ 2894 w 2964"/>
              <a:gd name="T31" fmla="*/ 1826 h 3300"/>
              <a:gd name="T32" fmla="*/ 2932 w 2964"/>
              <a:gd name="T33" fmla="*/ 1772 h 3300"/>
              <a:gd name="T34" fmla="*/ 2956 w 2964"/>
              <a:gd name="T35" fmla="*/ 1714 h 3300"/>
              <a:gd name="T36" fmla="*/ 2964 w 2964"/>
              <a:gd name="T37" fmla="*/ 1650 h 3300"/>
              <a:gd name="T38" fmla="*/ 2956 w 2964"/>
              <a:gd name="T39" fmla="*/ 1588 h 3300"/>
              <a:gd name="T40" fmla="*/ 2932 w 2964"/>
              <a:gd name="T41" fmla="*/ 1528 h 3300"/>
              <a:gd name="T42" fmla="*/ 2894 w 2964"/>
              <a:gd name="T43" fmla="*/ 1474 h 3300"/>
              <a:gd name="T44" fmla="*/ 2854 w 2964"/>
              <a:gd name="T45" fmla="*/ 1442 h 3300"/>
              <a:gd name="T46" fmla="*/ 422 w 2964"/>
              <a:gd name="T47" fmla="*/ 38 h 3300"/>
              <a:gd name="T48" fmla="*/ 406 w 2964"/>
              <a:gd name="T49" fmla="*/ 28 h 3300"/>
              <a:gd name="T50" fmla="*/ 370 w 2964"/>
              <a:gd name="T51" fmla="*/ 14 h 3300"/>
              <a:gd name="T52" fmla="*/ 318 w 2964"/>
              <a:gd name="T53" fmla="*/ 2 h 3300"/>
              <a:gd name="T54" fmla="*/ 282 w 2964"/>
              <a:gd name="T55" fmla="*/ 0 h 3300"/>
              <a:gd name="T56" fmla="*/ 228 w 2964"/>
              <a:gd name="T57" fmla="*/ 4 h 3300"/>
              <a:gd name="T58" fmla="*/ 176 w 2964"/>
              <a:gd name="T59" fmla="*/ 20 h 3300"/>
              <a:gd name="T60" fmla="*/ 128 w 2964"/>
              <a:gd name="T61" fmla="*/ 46 h 3300"/>
              <a:gd name="T62" fmla="*/ 86 w 2964"/>
              <a:gd name="T63" fmla="*/ 78 h 3300"/>
              <a:gd name="T64" fmla="*/ 52 w 2964"/>
              <a:gd name="T65" fmla="*/ 120 h 3300"/>
              <a:gd name="T66" fmla="*/ 24 w 2964"/>
              <a:gd name="T67" fmla="*/ 168 h 3300"/>
              <a:gd name="T68" fmla="*/ 6 w 2964"/>
              <a:gd name="T69" fmla="*/ 222 h 3300"/>
              <a:gd name="T70" fmla="*/ 0 w 2964"/>
              <a:gd name="T71" fmla="*/ 280 h 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4" h="3300">
                <a:moveTo>
                  <a:pt x="0" y="280"/>
                </a:moveTo>
                <a:lnTo>
                  <a:pt x="0" y="3020"/>
                </a:lnTo>
                <a:lnTo>
                  <a:pt x="0" y="3020"/>
                </a:lnTo>
                <a:lnTo>
                  <a:pt x="2" y="3040"/>
                </a:lnTo>
                <a:lnTo>
                  <a:pt x="4" y="3060"/>
                </a:lnTo>
                <a:lnTo>
                  <a:pt x="6" y="3078"/>
                </a:lnTo>
                <a:lnTo>
                  <a:pt x="12" y="3096"/>
                </a:lnTo>
                <a:lnTo>
                  <a:pt x="16" y="3114"/>
                </a:lnTo>
                <a:lnTo>
                  <a:pt x="24" y="3132"/>
                </a:lnTo>
                <a:lnTo>
                  <a:pt x="32" y="3148"/>
                </a:lnTo>
                <a:lnTo>
                  <a:pt x="40" y="3164"/>
                </a:lnTo>
                <a:lnTo>
                  <a:pt x="60" y="3194"/>
                </a:lnTo>
                <a:lnTo>
                  <a:pt x="84" y="3220"/>
                </a:lnTo>
                <a:lnTo>
                  <a:pt x="112" y="3244"/>
                </a:lnTo>
                <a:lnTo>
                  <a:pt x="142" y="3262"/>
                </a:lnTo>
                <a:lnTo>
                  <a:pt x="174" y="3278"/>
                </a:lnTo>
                <a:lnTo>
                  <a:pt x="206" y="3290"/>
                </a:lnTo>
                <a:lnTo>
                  <a:pt x="242" y="3298"/>
                </a:lnTo>
                <a:lnTo>
                  <a:pt x="278" y="3300"/>
                </a:lnTo>
                <a:lnTo>
                  <a:pt x="296" y="3300"/>
                </a:lnTo>
                <a:lnTo>
                  <a:pt x="314" y="3300"/>
                </a:lnTo>
                <a:lnTo>
                  <a:pt x="332" y="3296"/>
                </a:lnTo>
                <a:lnTo>
                  <a:pt x="350" y="3292"/>
                </a:lnTo>
                <a:lnTo>
                  <a:pt x="368" y="3286"/>
                </a:lnTo>
                <a:lnTo>
                  <a:pt x="386" y="3280"/>
                </a:lnTo>
                <a:lnTo>
                  <a:pt x="404" y="3272"/>
                </a:lnTo>
                <a:lnTo>
                  <a:pt x="422" y="3262"/>
                </a:lnTo>
                <a:lnTo>
                  <a:pt x="2838" y="1868"/>
                </a:lnTo>
                <a:lnTo>
                  <a:pt x="2838" y="1868"/>
                </a:lnTo>
                <a:lnTo>
                  <a:pt x="2854" y="1858"/>
                </a:lnTo>
                <a:lnTo>
                  <a:pt x="2868" y="1848"/>
                </a:lnTo>
                <a:lnTo>
                  <a:pt x="2894" y="1826"/>
                </a:lnTo>
                <a:lnTo>
                  <a:pt x="2914" y="1800"/>
                </a:lnTo>
                <a:lnTo>
                  <a:pt x="2932" y="1772"/>
                </a:lnTo>
                <a:lnTo>
                  <a:pt x="2946" y="1744"/>
                </a:lnTo>
                <a:lnTo>
                  <a:pt x="2956" y="1714"/>
                </a:lnTo>
                <a:lnTo>
                  <a:pt x="2962" y="1682"/>
                </a:lnTo>
                <a:lnTo>
                  <a:pt x="2964" y="1650"/>
                </a:lnTo>
                <a:lnTo>
                  <a:pt x="2962" y="1618"/>
                </a:lnTo>
                <a:lnTo>
                  <a:pt x="2956" y="1588"/>
                </a:lnTo>
                <a:lnTo>
                  <a:pt x="2946" y="1556"/>
                </a:lnTo>
                <a:lnTo>
                  <a:pt x="2932" y="1528"/>
                </a:lnTo>
                <a:lnTo>
                  <a:pt x="2914" y="1500"/>
                </a:lnTo>
                <a:lnTo>
                  <a:pt x="2894" y="1474"/>
                </a:lnTo>
                <a:lnTo>
                  <a:pt x="2868" y="1452"/>
                </a:lnTo>
                <a:lnTo>
                  <a:pt x="2854" y="1442"/>
                </a:lnTo>
                <a:lnTo>
                  <a:pt x="2838" y="1432"/>
                </a:lnTo>
                <a:lnTo>
                  <a:pt x="422" y="38"/>
                </a:lnTo>
                <a:lnTo>
                  <a:pt x="422" y="38"/>
                </a:lnTo>
                <a:lnTo>
                  <a:pt x="406" y="28"/>
                </a:lnTo>
                <a:lnTo>
                  <a:pt x="388" y="20"/>
                </a:lnTo>
                <a:lnTo>
                  <a:pt x="370" y="14"/>
                </a:lnTo>
                <a:lnTo>
                  <a:pt x="352" y="8"/>
                </a:lnTo>
                <a:lnTo>
                  <a:pt x="318" y="2"/>
                </a:lnTo>
                <a:lnTo>
                  <a:pt x="282" y="0"/>
                </a:lnTo>
                <a:lnTo>
                  <a:pt x="282" y="0"/>
                </a:lnTo>
                <a:lnTo>
                  <a:pt x="254" y="0"/>
                </a:lnTo>
                <a:lnTo>
                  <a:pt x="228" y="4"/>
                </a:lnTo>
                <a:lnTo>
                  <a:pt x="202" y="12"/>
                </a:lnTo>
                <a:lnTo>
                  <a:pt x="176" y="20"/>
                </a:lnTo>
                <a:lnTo>
                  <a:pt x="152" y="32"/>
                </a:lnTo>
                <a:lnTo>
                  <a:pt x="128" y="46"/>
                </a:lnTo>
                <a:lnTo>
                  <a:pt x="106" y="60"/>
                </a:lnTo>
                <a:lnTo>
                  <a:pt x="86" y="78"/>
                </a:lnTo>
                <a:lnTo>
                  <a:pt x="68" y="98"/>
                </a:lnTo>
                <a:lnTo>
                  <a:pt x="52" y="120"/>
                </a:lnTo>
                <a:lnTo>
                  <a:pt x="36" y="142"/>
                </a:lnTo>
                <a:lnTo>
                  <a:pt x="24" y="168"/>
                </a:lnTo>
                <a:lnTo>
                  <a:pt x="14" y="194"/>
                </a:lnTo>
                <a:lnTo>
                  <a:pt x="6" y="222"/>
                </a:lnTo>
                <a:lnTo>
                  <a:pt x="2" y="250"/>
                </a:lnTo>
                <a:lnTo>
                  <a:pt x="0" y="280"/>
                </a:lnTo>
                <a:close/>
              </a:path>
            </a:pathLst>
          </a:custGeom>
          <a:noFill/>
          <a:ln w="6350">
            <a:solidFill>
              <a:schemeClr val="tx2"/>
            </a:solidFill>
          </a:ln>
        </p:spPr>
        <p:txBody>
          <a:bodyPr vert="horz" wrap="square" lIns="91440" tIns="45720" rIns="91440" bIns="45720" numCol="1" anchor="t" anchorCtr="0" compatLnSpc="1">
            <a:prstTxWarp prst="textNoShape">
              <a:avLst/>
            </a:prstTxWarp>
          </a:bodyPr>
          <a:lstStyle/>
          <a:p>
            <a:endParaRPr lang="en-US"/>
          </a:p>
        </p:txBody>
      </p:sp>
      <p:sp>
        <p:nvSpPr>
          <p:cNvPr id="7" name="Rectangle 6"/>
          <p:cNvSpPr/>
          <p:nvPr userDrawn="1"/>
        </p:nvSpPr>
        <p:spPr>
          <a:xfrm>
            <a:off x="2868313" y="-1"/>
            <a:ext cx="42170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3327835" y="823656"/>
            <a:ext cx="3797386" cy="3357819"/>
          </a:xfrm>
        </p:spPr>
        <p:txBody>
          <a:bodyPr>
            <a:noAutofit/>
          </a:bodyPr>
          <a:lstStyle>
            <a:lvl1pPr>
              <a:defRPr sz="4200">
                <a:solidFill>
                  <a:schemeClr val="tx2"/>
                </a:solidFill>
              </a:defRPr>
            </a:lvl1pPr>
          </a:lstStyle>
          <a:p>
            <a:r>
              <a:rPr lang="en-US" sz="4200" b="1" dirty="0">
                <a:solidFill>
                  <a:schemeClr val="tx2"/>
                </a:solidFill>
                <a:latin typeface="Montserrat ExtraBold"/>
                <a:cs typeface="Calibri"/>
              </a:rPr>
              <a:t>BOOTCAMP TITLE</a:t>
            </a:r>
            <a:br>
              <a:rPr lang="en-US" sz="4200" b="1" dirty="0">
                <a:solidFill>
                  <a:schemeClr val="tx2"/>
                </a:solidFill>
                <a:latin typeface="Montserrat ExtraBold"/>
                <a:cs typeface="Calibri"/>
              </a:rPr>
            </a:br>
            <a:r>
              <a:rPr lang="en-US" sz="4200" b="1" dirty="0">
                <a:solidFill>
                  <a:schemeClr val="tx2"/>
                </a:solidFill>
                <a:latin typeface="Montserrat ExtraBold"/>
                <a:cs typeface="Calibri"/>
              </a:rPr>
              <a:t>GOES HERE </a:t>
            </a:r>
            <a:br>
              <a:rPr lang="en-US" sz="4200" b="1" dirty="0">
                <a:solidFill>
                  <a:schemeClr val="tx2"/>
                </a:solidFill>
                <a:latin typeface="Montserrat ExtraBold"/>
                <a:cs typeface="Calibri"/>
              </a:rPr>
            </a:br>
            <a:r>
              <a:rPr lang="en-US" sz="4200" b="1" dirty="0">
                <a:solidFill>
                  <a:schemeClr val="tx2"/>
                </a:solidFill>
                <a:latin typeface="Montserrat ExtraBold"/>
                <a:cs typeface="Calibri"/>
              </a:rPr>
              <a:t>FOR TECH </a:t>
            </a:r>
            <a:br>
              <a:rPr lang="en-US" sz="4200" b="1" dirty="0">
                <a:solidFill>
                  <a:schemeClr val="tx2"/>
                </a:solidFill>
                <a:latin typeface="Montserrat ExtraBold"/>
                <a:cs typeface="Calibri"/>
              </a:rPr>
            </a:br>
            <a:r>
              <a:rPr lang="en-US" sz="4200" b="1" dirty="0">
                <a:solidFill>
                  <a:schemeClr val="tx2"/>
                </a:solidFill>
                <a:latin typeface="Montserrat ExtraBold"/>
                <a:cs typeface="Calibri"/>
              </a:rPr>
              <a:t>AND DEV</a:t>
            </a:r>
          </a:p>
        </p:txBody>
      </p:sp>
      <p:sp>
        <p:nvSpPr>
          <p:cNvPr id="15" name="Text Placeholder 7"/>
          <p:cNvSpPr>
            <a:spLocks noGrp="1"/>
          </p:cNvSpPr>
          <p:nvPr>
            <p:ph type="body" sz="quarter" idx="13" hasCustomPrompt="1"/>
          </p:nvPr>
        </p:nvSpPr>
        <p:spPr>
          <a:xfrm>
            <a:off x="8413908" y="3606587"/>
            <a:ext cx="3778091" cy="914400"/>
          </a:xfrm>
        </p:spPr>
        <p:txBody>
          <a:bodyPr anchor="b"/>
          <a:lstStyle>
            <a:lvl1pPr>
              <a:defRPr sz="2800" b="1" baseline="0">
                <a:solidFill>
                  <a:srgbClr val="FFFFFF"/>
                </a:solidFill>
              </a:defRPr>
            </a:lvl1pPr>
          </a:lstStyle>
          <a:p>
            <a:pPr lvl="0"/>
            <a:r>
              <a:rPr lang="en-US" dirty="0"/>
              <a:t>Click to edit some text</a:t>
            </a:r>
          </a:p>
        </p:txBody>
      </p:sp>
      <p:sp>
        <p:nvSpPr>
          <p:cNvPr id="19" name="Text Placeholder 9"/>
          <p:cNvSpPr>
            <a:spLocks noGrp="1"/>
          </p:cNvSpPr>
          <p:nvPr>
            <p:ph type="body" sz="quarter" idx="14" hasCustomPrompt="1"/>
          </p:nvPr>
        </p:nvSpPr>
        <p:spPr>
          <a:xfrm>
            <a:off x="8413908" y="4719851"/>
            <a:ext cx="3466741" cy="914400"/>
          </a:xfrm>
        </p:spPr>
        <p:txBody>
          <a:bodyPr/>
          <a:lstStyle>
            <a:lvl1pPr>
              <a:defRPr sz="1800">
                <a:solidFill>
                  <a:srgbClr val="FFFFFF"/>
                </a:solidFill>
              </a:defRPr>
            </a:lvl1pPr>
          </a:lstStyle>
          <a:p>
            <a:r>
              <a:rPr lang="en-US" sz="1600" dirty="0">
                <a:solidFill>
                  <a:srgbClr val="FFFFFF"/>
                </a:solidFill>
                <a:latin typeface="Calibri" panose="020F0502020204030204" pitchFamily="34" charset="0"/>
                <a:cs typeface="Calibri" panose="020F0502020204030204" pitchFamily="34" charset="0"/>
              </a:rPr>
              <a:t>Slide Title Text Goes Here. Lorem ipsum dolor sit </a:t>
            </a:r>
            <a:r>
              <a:rPr lang="en-US" sz="1600" dirty="0" err="1">
                <a:solidFill>
                  <a:srgbClr val="FFFFFF"/>
                </a:solidFill>
                <a:latin typeface="Calibri" panose="020F0502020204030204" pitchFamily="34" charset="0"/>
                <a:cs typeface="Calibri" panose="020F0502020204030204" pitchFamily="34" charset="0"/>
              </a:rPr>
              <a:t>amet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consectetur</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adipiscing</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elit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sed</a:t>
            </a:r>
            <a:r>
              <a:rPr lang="en-US" sz="1600" dirty="0">
                <a:solidFill>
                  <a:srgbClr val="FFFFFF"/>
                </a:solidFill>
                <a:latin typeface="Calibri" panose="020F0502020204030204" pitchFamily="34" charset="0"/>
                <a:cs typeface="Calibri" panose="020F0502020204030204" pitchFamily="34" charset="0"/>
              </a:rPr>
              <a:t> do </a:t>
            </a:r>
            <a:r>
              <a:rPr lang="en-US" sz="1600" dirty="0" err="1">
                <a:solidFill>
                  <a:srgbClr val="FFFFFF"/>
                </a:solidFill>
                <a:latin typeface="Calibri" panose="020F0502020204030204" pitchFamily="34" charset="0"/>
                <a:cs typeface="Calibri" panose="020F0502020204030204" pitchFamily="34" charset="0"/>
              </a:rPr>
              <a:t>eiusmod</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tempor</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incididunt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ut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labore</a:t>
            </a:r>
            <a:r>
              <a:rPr lang="en-US" sz="1600" dirty="0">
                <a:solidFill>
                  <a:srgbClr val="FFFFFF"/>
                </a:solidFill>
                <a:latin typeface="Calibri" panose="020F0502020204030204" pitchFamily="34" charset="0"/>
                <a:cs typeface="Calibri" panose="020F0502020204030204" pitchFamily="34" charset="0"/>
              </a:rPr>
              <a:t> et </a:t>
            </a:r>
            <a:r>
              <a:rPr lang="en-US" sz="1600" dirty="0" err="1">
                <a:solidFill>
                  <a:srgbClr val="FFFFFF"/>
                </a:solidFill>
                <a:latin typeface="Calibri" panose="020F0502020204030204" pitchFamily="34" charset="0"/>
                <a:cs typeface="Calibri" panose="020F0502020204030204" pitchFamily="34" charset="0"/>
              </a:rPr>
              <a:t>dolore</a:t>
            </a:r>
            <a:r>
              <a:rPr lang="en-US" sz="1600" dirty="0">
                <a:solidFill>
                  <a:srgbClr val="FFFFFF"/>
                </a:solidFill>
                <a:latin typeface="Calibri" panose="020F0502020204030204" pitchFamily="34" charset="0"/>
                <a:cs typeface="Calibri" panose="020F0502020204030204" pitchFamily="34" charset="0"/>
              </a:rPr>
              <a:t> magna </a:t>
            </a:r>
            <a:r>
              <a:rPr lang="en-US" sz="1600" dirty="0" err="1">
                <a:solidFill>
                  <a:srgbClr val="FFFFFF"/>
                </a:solidFill>
                <a:latin typeface="Calibri" panose="020F0502020204030204" pitchFamily="34" charset="0"/>
                <a:cs typeface="Calibri" panose="020F0502020204030204" pitchFamily="34" charset="0"/>
              </a:rPr>
              <a:t>aliqua</a:t>
            </a:r>
            <a:r>
              <a:rPr lang="en-US" sz="1600" dirty="0">
                <a:solidFill>
                  <a:srgbClr val="FFFFFF"/>
                </a:solidFill>
                <a:latin typeface="Calibri" panose="020F0502020204030204" pitchFamily="34" charset="0"/>
                <a:cs typeface="Calibri" panose="020F0502020204030204" pitchFamily="34" charset="0"/>
              </a:rPr>
              <a:t>.</a:t>
            </a:r>
          </a:p>
        </p:txBody>
      </p:sp>
      <p:sp>
        <p:nvSpPr>
          <p:cNvPr id="21" name="Text Placeholder 9"/>
          <p:cNvSpPr>
            <a:spLocks noGrp="1"/>
          </p:cNvSpPr>
          <p:nvPr>
            <p:ph type="body" sz="quarter" idx="15" hasCustomPrompt="1"/>
          </p:nvPr>
        </p:nvSpPr>
        <p:spPr>
          <a:xfrm>
            <a:off x="9371937" y="1241292"/>
            <a:ext cx="2700338" cy="377905"/>
          </a:xfrm>
        </p:spPr>
        <p:txBody>
          <a:bodyPr anchor="ctr"/>
          <a:lstStyle>
            <a:lvl1pPr algn="r">
              <a:defRPr sz="1800">
                <a:solidFill>
                  <a:srgbClr val="FFFFFF"/>
                </a:solidFill>
              </a:defRPr>
            </a:lvl1pPr>
          </a:lstStyle>
          <a:p>
            <a:r>
              <a:rPr lang="en-US" sz="1600" dirty="0">
                <a:solidFill>
                  <a:srgbClr val="FFFFFF"/>
                </a:solidFill>
                <a:latin typeface="Calibri" panose="020F0502020204030204" pitchFamily="34" charset="0"/>
                <a:cs typeface="Calibri" panose="020F0502020204030204" pitchFamily="34" charset="0"/>
              </a:rPr>
              <a:t>Presenter Name</a:t>
            </a:r>
          </a:p>
        </p:txBody>
      </p:sp>
    </p:spTree>
    <p:extLst>
      <p:ext uri="{BB962C8B-B14F-4D97-AF65-F5344CB8AC3E}">
        <p14:creationId xmlns:p14="http://schemas.microsoft.com/office/powerpoint/2010/main" val="238764141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White base">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48959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reay bas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4872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C52A1B-8E58-453C-8ABB-43C1CDB40E6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51085" y="47738"/>
            <a:ext cx="11940296" cy="6573279"/>
          </a:xfrm>
          <a:prstGeom prst="rect">
            <a:avLst/>
          </a:prstGeom>
        </p:spPr>
      </p:pic>
      <p:sp>
        <p:nvSpPr>
          <p:cNvPr id="7" name="Content Placeholder 6"/>
          <p:cNvSpPr>
            <a:spLocks noGrp="1"/>
          </p:cNvSpPr>
          <p:nvPr>
            <p:ph sz="quarter" idx="10" hasCustomPrompt="1"/>
          </p:nvPr>
        </p:nvSpPr>
        <p:spPr>
          <a:xfrm>
            <a:off x="482599" y="482599"/>
            <a:ext cx="11057468" cy="5596467"/>
          </a:xfrm>
        </p:spPr>
        <p:txBody>
          <a:bodyPr/>
          <a:lstStyle>
            <a:lvl1pPr>
              <a:defRPr>
                <a:solidFill>
                  <a:srgbClr val="FFFFFF"/>
                </a:solidFill>
                <a:latin typeface="Courier New" panose="02070309020205020404" pitchFamily="49" charset="0"/>
                <a:cs typeface="Courier New" panose="02070309020205020404" pitchFamily="49" charset="0"/>
              </a:defRPr>
            </a:lvl1pPr>
            <a:lvl2pPr>
              <a:defRPr>
                <a:solidFill>
                  <a:srgbClr val="FFFFFF"/>
                </a:solidFill>
                <a:latin typeface="Courier New" panose="02070309020205020404" pitchFamily="49" charset="0"/>
                <a:cs typeface="Courier New" panose="02070309020205020404" pitchFamily="49" charset="0"/>
              </a:defRPr>
            </a:lvl2pPr>
            <a:lvl3pPr>
              <a:defRPr>
                <a:solidFill>
                  <a:srgbClr val="FFFFFF"/>
                </a:solidFill>
                <a:latin typeface="Courier New" panose="02070309020205020404" pitchFamily="49" charset="0"/>
                <a:cs typeface="Courier New" panose="02070309020205020404" pitchFamily="49" charset="0"/>
              </a:defRPr>
            </a:lvl3pPr>
            <a:lvl4pPr>
              <a:defRPr>
                <a:solidFill>
                  <a:srgbClr val="FFFFFF"/>
                </a:solidFill>
                <a:latin typeface="Courier New" panose="02070309020205020404" pitchFamily="49" charset="0"/>
                <a:cs typeface="Courier New" panose="02070309020205020404" pitchFamily="49" charset="0"/>
              </a:defRPr>
            </a:lvl4pPr>
            <a:lvl5pPr>
              <a:defRPr>
                <a:solidFill>
                  <a:srgbClr val="FFFFFF"/>
                </a:solidFill>
                <a:latin typeface="Courier New" panose="02070309020205020404" pitchFamily="49" charset="0"/>
                <a:cs typeface="Courier New" panose="02070309020205020404" pitchFamily="49" charset="0"/>
              </a:defRPr>
            </a:lvl5pPr>
          </a:lstStyle>
          <a:p>
            <a:pPr lvl="0"/>
            <a:r>
              <a:rPr lang="en-US" dirty="0"/>
              <a:t>Click to add code or </a:t>
            </a:r>
            <a:r>
              <a:rPr lang="en-US" dirty="0" err="1"/>
              <a:t>ScreenShot</a:t>
            </a:r>
            <a:r>
              <a:rPr lang="en-US" dirty="0"/>
              <a:t> here</a:t>
            </a:r>
          </a:p>
        </p:txBody>
      </p:sp>
    </p:spTree>
    <p:extLst>
      <p:ext uri="{BB962C8B-B14F-4D97-AF65-F5344CB8AC3E}">
        <p14:creationId xmlns:p14="http://schemas.microsoft.com/office/powerpoint/2010/main" val="33407359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and discrption">
    <p:spTree>
      <p:nvGrpSpPr>
        <p:cNvPr id="1" name=""/>
        <p:cNvGrpSpPr/>
        <p:nvPr/>
      </p:nvGrpSpPr>
      <p:grpSpPr>
        <a:xfrm>
          <a:off x="0" y="0"/>
          <a:ext cx="0" cy="0"/>
          <a:chOff x="0" y="0"/>
          <a:chExt cx="0" cy="0"/>
        </a:xfrm>
      </p:grpSpPr>
      <p:sp>
        <p:nvSpPr>
          <p:cNvPr id="4" name="Rectangle 3"/>
          <p:cNvSpPr/>
          <p:nvPr userDrawn="1"/>
        </p:nvSpPr>
        <p:spPr>
          <a:xfrm>
            <a:off x="5432665" y="-2"/>
            <a:ext cx="6782355" cy="6858002"/>
          </a:xfrm>
          <a:prstGeom prst="rect">
            <a:avLst/>
          </a:prstGeom>
          <a:solidFill>
            <a:srgbClr val="141C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20">
            <a:extLst>
              <a:ext uri="{FF2B5EF4-FFF2-40B4-BE49-F238E27FC236}">
                <a16:creationId xmlns:a16="http://schemas.microsoft.com/office/drawing/2014/main" id="{87340A4E-F796-4C45-900F-9FD77029D59B}"/>
              </a:ext>
            </a:extLst>
          </p:cNvPr>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l="19685"/>
          <a:stretch/>
        </p:blipFill>
        <p:spPr>
          <a:xfrm>
            <a:off x="0" y="288696"/>
            <a:ext cx="1110343" cy="803310"/>
          </a:xfrm>
          <a:prstGeom prst="rect">
            <a:avLst/>
          </a:prstGeom>
        </p:spPr>
      </p:pic>
      <p:sp>
        <p:nvSpPr>
          <p:cNvPr id="10" name="Content Placeholder 6"/>
          <p:cNvSpPr>
            <a:spLocks noGrp="1"/>
          </p:cNvSpPr>
          <p:nvPr>
            <p:ph sz="quarter" idx="10" hasCustomPrompt="1"/>
          </p:nvPr>
        </p:nvSpPr>
        <p:spPr>
          <a:xfrm>
            <a:off x="5723467" y="939799"/>
            <a:ext cx="6491553" cy="5270878"/>
          </a:xfrm>
        </p:spPr>
        <p:txBody>
          <a:bodyPr/>
          <a:lstStyle>
            <a:lvl1pPr>
              <a:defRPr sz="1200">
                <a:solidFill>
                  <a:srgbClr val="FFFFFF"/>
                </a:solidFill>
                <a:latin typeface="Courier New" panose="02070309020205020404" pitchFamily="49" charset="0"/>
                <a:cs typeface="Courier New" panose="02070309020205020404" pitchFamily="49" charset="0"/>
              </a:defRPr>
            </a:lvl1pPr>
            <a:lvl2pPr>
              <a:defRPr>
                <a:solidFill>
                  <a:srgbClr val="FFFFFF"/>
                </a:solidFill>
                <a:latin typeface="Courier New" panose="02070309020205020404" pitchFamily="49" charset="0"/>
                <a:cs typeface="Courier New" panose="02070309020205020404" pitchFamily="49" charset="0"/>
              </a:defRPr>
            </a:lvl2pPr>
            <a:lvl3pPr>
              <a:defRPr>
                <a:solidFill>
                  <a:srgbClr val="FFFFFF"/>
                </a:solidFill>
                <a:latin typeface="Courier New" panose="02070309020205020404" pitchFamily="49" charset="0"/>
                <a:cs typeface="Courier New" panose="02070309020205020404" pitchFamily="49" charset="0"/>
              </a:defRPr>
            </a:lvl3pPr>
            <a:lvl4pPr>
              <a:defRPr>
                <a:solidFill>
                  <a:srgbClr val="FFFFFF"/>
                </a:solidFill>
                <a:latin typeface="Courier New" panose="02070309020205020404" pitchFamily="49" charset="0"/>
                <a:cs typeface="Courier New" panose="02070309020205020404" pitchFamily="49" charset="0"/>
              </a:defRPr>
            </a:lvl4pPr>
            <a:lvl5pPr>
              <a:defRPr>
                <a:solidFill>
                  <a:srgbClr val="FFFFFF"/>
                </a:solidFill>
                <a:latin typeface="Courier New" panose="02070309020205020404" pitchFamily="49" charset="0"/>
                <a:cs typeface="Courier New" panose="02070309020205020404" pitchFamily="49" charset="0"/>
              </a:defRPr>
            </a:lvl5pPr>
          </a:lstStyle>
          <a:p>
            <a:pPr lvl="0"/>
            <a:r>
              <a:rPr lang="en-US" dirty="0"/>
              <a:t>Click to add code or </a:t>
            </a:r>
            <a:r>
              <a:rPr lang="en-US" dirty="0" err="1"/>
              <a:t>ScreenShot</a:t>
            </a:r>
            <a:r>
              <a:rPr lang="en-US" dirty="0"/>
              <a:t> here</a:t>
            </a:r>
          </a:p>
        </p:txBody>
      </p:sp>
      <p:sp>
        <p:nvSpPr>
          <p:cNvPr id="3" name="Rectangle 2"/>
          <p:cNvSpPr/>
          <p:nvPr userDrawn="1"/>
        </p:nvSpPr>
        <p:spPr>
          <a:xfrm>
            <a:off x="5432666" y="0"/>
            <a:ext cx="137229" cy="6858000"/>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12"/>
          <p:cNvSpPr>
            <a:spLocks noGrp="1"/>
          </p:cNvSpPr>
          <p:nvPr>
            <p:ph type="body" sz="quarter" idx="11"/>
          </p:nvPr>
        </p:nvSpPr>
        <p:spPr>
          <a:xfrm>
            <a:off x="295804" y="1345671"/>
            <a:ext cx="4673600" cy="486500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495300" y="446148"/>
            <a:ext cx="4937364" cy="676597"/>
          </a:xfrm>
        </p:spPr>
        <p:txBody>
          <a:bodyPr/>
          <a:lstStyle/>
          <a:p>
            <a:r>
              <a:rPr lang="en-US" dirty="0">
                <a:latin typeface="Montserrat ExtraBold"/>
                <a:cs typeface="Arial" panose="020B0604020202020204" pitchFamily="34" charset="0"/>
              </a:rPr>
              <a:t>TITLE GOES HERE</a:t>
            </a:r>
            <a:endParaRPr lang="en-US" dirty="0">
              <a:latin typeface="Montserrat ExtraBold"/>
            </a:endParaRPr>
          </a:p>
        </p:txBody>
      </p:sp>
    </p:spTree>
    <p:extLst>
      <p:ext uri="{BB962C8B-B14F-4D97-AF65-F5344CB8AC3E}">
        <p14:creationId xmlns:p14="http://schemas.microsoft.com/office/powerpoint/2010/main" val="40424036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ext and Graphics/images">
    <p:bg>
      <p:bgPr>
        <a:solidFill>
          <a:srgbClr val="FFFFFF"/>
        </a:solidFill>
        <a:effectLst/>
      </p:bgPr>
    </p:bg>
    <p:spTree>
      <p:nvGrpSpPr>
        <p:cNvPr id="1" name=""/>
        <p:cNvGrpSpPr/>
        <p:nvPr/>
      </p:nvGrpSpPr>
      <p:grpSpPr>
        <a:xfrm>
          <a:off x="0" y="0"/>
          <a:ext cx="0" cy="0"/>
          <a:chOff x="0" y="0"/>
          <a:chExt cx="0" cy="0"/>
        </a:xfrm>
      </p:grpSpPr>
      <p:sp>
        <p:nvSpPr>
          <p:cNvPr id="5" name="Rectangle 4"/>
          <p:cNvSpPr/>
          <p:nvPr userDrawn="1"/>
        </p:nvSpPr>
        <p:spPr>
          <a:xfrm>
            <a:off x="-1" y="0"/>
            <a:ext cx="5977945" cy="6858000"/>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8" name="Text Placeholder 6"/>
          <p:cNvSpPr>
            <a:spLocks noGrp="1"/>
          </p:cNvSpPr>
          <p:nvPr>
            <p:ph type="body" sz="quarter" idx="10" hasCustomPrompt="1"/>
          </p:nvPr>
        </p:nvSpPr>
        <p:spPr>
          <a:xfrm>
            <a:off x="241298" y="250956"/>
            <a:ext cx="5221515" cy="1133344"/>
          </a:xfrm>
        </p:spPr>
        <p:txBody>
          <a:bodyPr/>
          <a:lstStyle>
            <a:lvl1pPr>
              <a:defRPr sz="3600" baseline="0">
                <a:solidFill>
                  <a:schemeClr val="tx2"/>
                </a:solidFill>
                <a:latin typeface="Montserrat Extra Bold" panose="00000900000000000000" pitchFamily="50" charset="0"/>
              </a:defRPr>
            </a:lvl1pPr>
          </a:lstStyle>
          <a:p>
            <a:pPr lvl="0"/>
            <a:r>
              <a:rPr lang="en-US" dirty="0"/>
              <a:t>Slide Title Text Goes Here</a:t>
            </a:r>
          </a:p>
        </p:txBody>
      </p:sp>
      <p:sp>
        <p:nvSpPr>
          <p:cNvPr id="12" name="Text Placeholder 10"/>
          <p:cNvSpPr>
            <a:spLocks noGrp="1"/>
          </p:cNvSpPr>
          <p:nvPr>
            <p:ph type="body" sz="quarter" idx="11" hasCustomPrompt="1"/>
          </p:nvPr>
        </p:nvSpPr>
        <p:spPr>
          <a:xfrm>
            <a:off x="6096000" y="250956"/>
            <a:ext cx="5918200" cy="566672"/>
          </a:xfr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a:defRPr lang="en-US" sz="3200" dirty="0" smtClean="0">
                <a:solidFill>
                  <a:schemeClr val="tx1">
                    <a:lumMod val="75000"/>
                    <a:lumOff val="25000"/>
                  </a:schemeClr>
                </a:solidFill>
                <a:latin typeface="Calibri" panose="020F0502020204030204" pitchFamily="34" charset="0"/>
                <a:cs typeface="Calibri" panose="020F0502020204030204" pitchFamily="34" charset="0"/>
              </a:defRPr>
            </a:lvl1pPr>
          </a:lstStyle>
          <a:p>
            <a:pPr lvl="0">
              <a:buClr>
                <a:srgbClr val="016DC7"/>
              </a:buClr>
            </a:pPr>
            <a:r>
              <a:rPr lang="en-US" dirty="0"/>
              <a:t>Click to edit text </a:t>
            </a:r>
          </a:p>
        </p:txBody>
      </p:sp>
      <p:sp>
        <p:nvSpPr>
          <p:cNvPr id="17" name="Text Placeholder 16"/>
          <p:cNvSpPr>
            <a:spLocks noGrp="1"/>
          </p:cNvSpPr>
          <p:nvPr>
            <p:ph type="body" sz="quarter" idx="13" hasCustomPrompt="1"/>
          </p:nvPr>
        </p:nvSpPr>
        <p:spPr>
          <a:xfrm>
            <a:off x="247865" y="1635256"/>
            <a:ext cx="5214948" cy="457200"/>
          </a:xfrm>
        </p:spPr>
        <p:txBody>
          <a:bodyPr/>
          <a:lstStyle>
            <a:lvl1pPr>
              <a:defRPr sz="2400" b="1" baseline="0">
                <a:solidFill>
                  <a:srgbClr val="141C36"/>
                </a:solidFill>
              </a:defRPr>
            </a:lvl1pPr>
          </a:lstStyle>
          <a:p>
            <a:pPr lvl="0"/>
            <a:r>
              <a:rPr lang="en-US" dirty="0"/>
              <a:t>For Bold heading</a:t>
            </a:r>
          </a:p>
        </p:txBody>
      </p:sp>
      <p:sp>
        <p:nvSpPr>
          <p:cNvPr id="19" name="Text Placeholder 18"/>
          <p:cNvSpPr>
            <a:spLocks noGrp="1"/>
          </p:cNvSpPr>
          <p:nvPr>
            <p:ph type="body" sz="quarter" idx="14" hasCustomPrompt="1"/>
          </p:nvPr>
        </p:nvSpPr>
        <p:spPr>
          <a:xfrm>
            <a:off x="241297" y="2295550"/>
            <a:ext cx="5221515" cy="3838549"/>
          </a:xfrm>
        </p:spPr>
        <p:txBody>
          <a:bodyPr/>
          <a:lstStyle>
            <a:lvl1pPr marL="0" indent="0">
              <a:buFont typeface="Arial" panose="020B0604020202020204" pitchFamily="34" charset="0"/>
              <a:buNone/>
              <a:defRPr/>
            </a:lvl1pPr>
          </a:lstStyle>
          <a:p>
            <a:r>
              <a:rPr lang="en-US" dirty="0"/>
              <a:t>Click to add text. </a:t>
            </a:r>
          </a:p>
        </p:txBody>
      </p:sp>
    </p:spTree>
    <p:extLst>
      <p:ext uri="{BB962C8B-B14F-4D97-AF65-F5344CB8AC3E}">
        <p14:creationId xmlns:p14="http://schemas.microsoft.com/office/powerpoint/2010/main" val="18347929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ext and Graphics/images">
    <p:bg>
      <p:bgPr>
        <a:solidFill>
          <a:srgbClr val="FFFFFF"/>
        </a:solidFill>
        <a:effectLst/>
      </p:bgPr>
    </p:bg>
    <p:spTree>
      <p:nvGrpSpPr>
        <p:cNvPr id="1" name=""/>
        <p:cNvGrpSpPr/>
        <p:nvPr/>
      </p:nvGrpSpPr>
      <p:grpSpPr>
        <a:xfrm>
          <a:off x="0" y="0"/>
          <a:ext cx="0" cy="0"/>
          <a:chOff x="0" y="0"/>
          <a:chExt cx="0" cy="0"/>
        </a:xfrm>
      </p:grpSpPr>
      <p:sp>
        <p:nvSpPr>
          <p:cNvPr id="7" name="Rectangle 6"/>
          <p:cNvSpPr/>
          <p:nvPr userDrawn="1"/>
        </p:nvSpPr>
        <p:spPr>
          <a:xfrm>
            <a:off x="1" y="-2"/>
            <a:ext cx="3746499" cy="68580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0" hasCustomPrompt="1"/>
          </p:nvPr>
        </p:nvSpPr>
        <p:spPr>
          <a:xfrm>
            <a:off x="203200" y="1721619"/>
            <a:ext cx="3200400" cy="2690863"/>
          </a:xfrm>
        </p:spPr>
        <p:txBody>
          <a:bodyPr anchor="ctr"/>
          <a:lstStyle>
            <a:lvl1pPr>
              <a:defRPr sz="3600" baseline="0">
                <a:latin typeface="Montserrat Extra Bold" panose="00000900000000000000" pitchFamily="50" charset="0"/>
              </a:defRPr>
            </a:lvl1pPr>
          </a:lstStyle>
          <a:p>
            <a:pPr lvl="0"/>
            <a:r>
              <a:rPr lang="en-US" dirty="0"/>
              <a:t>Title text goes here</a:t>
            </a:r>
          </a:p>
        </p:txBody>
      </p:sp>
      <p:sp>
        <p:nvSpPr>
          <p:cNvPr id="14" name="Text Placeholder 10"/>
          <p:cNvSpPr>
            <a:spLocks noGrp="1"/>
          </p:cNvSpPr>
          <p:nvPr>
            <p:ph type="body" sz="quarter" idx="11" hasCustomPrompt="1"/>
          </p:nvPr>
        </p:nvSpPr>
        <p:spPr>
          <a:xfrm>
            <a:off x="3968811" y="133221"/>
            <a:ext cx="5918200" cy="566672"/>
          </a:xfr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a:defRPr lang="en-US" sz="3200" dirty="0" smtClean="0">
                <a:solidFill>
                  <a:schemeClr val="tx1">
                    <a:lumMod val="75000"/>
                    <a:lumOff val="25000"/>
                  </a:schemeClr>
                </a:solidFill>
                <a:latin typeface="Calibri" panose="020F0502020204030204" pitchFamily="34" charset="0"/>
                <a:cs typeface="Calibri" panose="020F0502020204030204" pitchFamily="34" charset="0"/>
              </a:defRPr>
            </a:lvl1pPr>
          </a:lstStyle>
          <a:p>
            <a:pPr lvl="0">
              <a:buClr>
                <a:srgbClr val="016DC7"/>
              </a:buClr>
            </a:pPr>
            <a:r>
              <a:rPr lang="en-US" dirty="0"/>
              <a:t>Click to edit text </a:t>
            </a:r>
          </a:p>
        </p:txBody>
      </p:sp>
      <p:sp>
        <p:nvSpPr>
          <p:cNvPr id="6" name="Text Placeholder 5"/>
          <p:cNvSpPr>
            <a:spLocks noGrp="1"/>
          </p:cNvSpPr>
          <p:nvPr>
            <p:ph type="body" sz="quarter" idx="12" hasCustomPrompt="1"/>
          </p:nvPr>
        </p:nvSpPr>
        <p:spPr>
          <a:xfrm>
            <a:off x="3968811" y="1169169"/>
            <a:ext cx="7677089" cy="4964932"/>
          </a:xfrm>
        </p:spPr>
        <p:txBody>
          <a:bodyPr/>
          <a:lstStyle>
            <a:lvl1pPr marL="0" indent="0">
              <a:buFont typeface="Arial" panose="020B0604020202020204" pitchFamily="34" charset="0"/>
              <a:buNone/>
              <a:defRPr baseline="0"/>
            </a:lvl1pPr>
          </a:lstStyle>
          <a:p>
            <a:r>
              <a:rPr lang="en-US" dirty="0"/>
              <a:t>Click to add text. </a:t>
            </a:r>
          </a:p>
        </p:txBody>
      </p:sp>
    </p:spTree>
    <p:extLst>
      <p:ext uri="{BB962C8B-B14F-4D97-AF65-F5344CB8AC3E}">
        <p14:creationId xmlns:p14="http://schemas.microsoft.com/office/powerpoint/2010/main" val="6103911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Text and Graphics/images">
    <p:bg>
      <p:bgPr>
        <a:solidFill>
          <a:srgbClr val="FFFFFF"/>
        </a:solidFill>
        <a:effectLst/>
      </p:bgPr>
    </p:bg>
    <p:spTree>
      <p:nvGrpSpPr>
        <p:cNvPr id="1" name=""/>
        <p:cNvGrpSpPr/>
        <p:nvPr/>
      </p:nvGrpSpPr>
      <p:grpSpPr>
        <a:xfrm>
          <a:off x="0" y="0"/>
          <a:ext cx="0" cy="0"/>
          <a:chOff x="0" y="0"/>
          <a:chExt cx="0" cy="0"/>
        </a:xfrm>
      </p:grpSpPr>
      <p:sp>
        <p:nvSpPr>
          <p:cNvPr id="8" name="Rectangle 7"/>
          <p:cNvSpPr/>
          <p:nvPr userDrawn="1"/>
        </p:nvSpPr>
        <p:spPr>
          <a:xfrm>
            <a:off x="7864004" y="-2"/>
            <a:ext cx="432799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 Placeholder 10"/>
          <p:cNvSpPr>
            <a:spLocks noGrp="1"/>
          </p:cNvSpPr>
          <p:nvPr>
            <p:ph type="body" sz="quarter" idx="11" hasCustomPrompt="1"/>
          </p:nvPr>
        </p:nvSpPr>
        <p:spPr>
          <a:xfrm>
            <a:off x="167406" y="368164"/>
            <a:ext cx="5918200" cy="566672"/>
          </a:xfr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a:defRPr lang="en-US" sz="3200" dirty="0" smtClean="0">
                <a:solidFill>
                  <a:schemeClr val="tx1">
                    <a:lumMod val="75000"/>
                    <a:lumOff val="25000"/>
                  </a:schemeClr>
                </a:solidFill>
                <a:latin typeface="Calibri" panose="020F0502020204030204" pitchFamily="34" charset="0"/>
                <a:cs typeface="Calibri" panose="020F0502020204030204" pitchFamily="34" charset="0"/>
              </a:defRPr>
            </a:lvl1pPr>
          </a:lstStyle>
          <a:p>
            <a:pPr lvl="0">
              <a:buClr>
                <a:srgbClr val="016DC7"/>
              </a:buClr>
            </a:pPr>
            <a:r>
              <a:rPr lang="en-US" dirty="0"/>
              <a:t>Click to edit text </a:t>
            </a:r>
          </a:p>
        </p:txBody>
      </p:sp>
      <p:sp>
        <p:nvSpPr>
          <p:cNvPr id="17" name="Text Placeholder 2"/>
          <p:cNvSpPr>
            <a:spLocks noGrp="1"/>
          </p:cNvSpPr>
          <p:nvPr>
            <p:ph type="body" sz="quarter" idx="10" hasCustomPrompt="1"/>
          </p:nvPr>
        </p:nvSpPr>
        <p:spPr>
          <a:xfrm>
            <a:off x="8145527" y="2083569"/>
            <a:ext cx="3200400" cy="2690863"/>
          </a:xfrm>
        </p:spPr>
        <p:txBody>
          <a:bodyPr anchor="ctr"/>
          <a:lstStyle>
            <a:lvl1pPr>
              <a:defRPr sz="3600" baseline="0">
                <a:solidFill>
                  <a:srgbClr val="FFFFFF"/>
                </a:solidFill>
                <a:latin typeface="Montserrat Extra Bold" panose="00000900000000000000" pitchFamily="50" charset="0"/>
              </a:defRPr>
            </a:lvl1pPr>
          </a:lstStyle>
          <a:p>
            <a:pPr lvl="0"/>
            <a:r>
              <a:rPr lang="en-US" dirty="0"/>
              <a:t>Title text goes here</a:t>
            </a:r>
          </a:p>
        </p:txBody>
      </p:sp>
      <p:sp>
        <p:nvSpPr>
          <p:cNvPr id="18" name="Text Placeholder 5"/>
          <p:cNvSpPr>
            <a:spLocks noGrp="1"/>
          </p:cNvSpPr>
          <p:nvPr>
            <p:ph type="body" sz="quarter" idx="12" hasCustomPrompt="1"/>
          </p:nvPr>
        </p:nvSpPr>
        <p:spPr>
          <a:xfrm>
            <a:off x="167406" y="1169169"/>
            <a:ext cx="7677089" cy="4964932"/>
          </a:xfrm>
        </p:spPr>
        <p:txBody>
          <a:bodyPr/>
          <a:lstStyle>
            <a:lvl1pPr marL="0" indent="0">
              <a:buFont typeface="Arial" panose="020B0604020202020204" pitchFamily="34" charset="0"/>
              <a:buNone/>
              <a:defRPr baseline="0"/>
            </a:lvl1pPr>
          </a:lstStyle>
          <a:p>
            <a:r>
              <a:rPr lang="en-US" dirty="0"/>
              <a:t>Click to add text. </a:t>
            </a:r>
          </a:p>
        </p:txBody>
      </p:sp>
    </p:spTree>
    <p:extLst>
      <p:ext uri="{BB962C8B-B14F-4D97-AF65-F5344CB8AC3E}">
        <p14:creationId xmlns:p14="http://schemas.microsoft.com/office/powerpoint/2010/main" val="18335950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Text and Graphics/images">
    <p:bg>
      <p:bgPr>
        <a:solidFill>
          <a:srgbClr val="FFFFFF"/>
        </a:solidFill>
        <a:effectLst/>
      </p:bgPr>
    </p:bg>
    <p:spTree>
      <p:nvGrpSpPr>
        <p:cNvPr id="1" name=""/>
        <p:cNvGrpSpPr/>
        <p:nvPr/>
      </p:nvGrpSpPr>
      <p:grpSpPr>
        <a:xfrm>
          <a:off x="0" y="0"/>
          <a:ext cx="0" cy="0"/>
          <a:chOff x="0" y="0"/>
          <a:chExt cx="0" cy="0"/>
        </a:xfrm>
      </p:grpSpPr>
      <p:sp>
        <p:nvSpPr>
          <p:cNvPr id="11" name="Text Placeholder 6"/>
          <p:cNvSpPr>
            <a:spLocks noGrp="1"/>
          </p:cNvSpPr>
          <p:nvPr>
            <p:ph type="body" sz="quarter" idx="10" hasCustomPrompt="1"/>
          </p:nvPr>
        </p:nvSpPr>
        <p:spPr>
          <a:xfrm>
            <a:off x="241298" y="250956"/>
            <a:ext cx="5221515" cy="1133344"/>
          </a:xfrm>
        </p:spPr>
        <p:txBody>
          <a:bodyPr/>
          <a:lstStyle>
            <a:lvl1pPr>
              <a:defRPr sz="3600" baseline="0">
                <a:solidFill>
                  <a:schemeClr val="tx2"/>
                </a:solidFill>
                <a:latin typeface="Montserrat Extra Bold" panose="00000900000000000000" pitchFamily="50" charset="0"/>
              </a:defRPr>
            </a:lvl1pPr>
          </a:lstStyle>
          <a:p>
            <a:pPr lvl="0"/>
            <a:r>
              <a:rPr lang="en-US" dirty="0"/>
              <a:t>Slide Title Text Goes Here</a:t>
            </a:r>
          </a:p>
        </p:txBody>
      </p:sp>
      <p:sp>
        <p:nvSpPr>
          <p:cNvPr id="12" name="Text Placeholder 16"/>
          <p:cNvSpPr>
            <a:spLocks noGrp="1"/>
          </p:cNvSpPr>
          <p:nvPr>
            <p:ph type="body" sz="quarter" idx="13" hasCustomPrompt="1"/>
          </p:nvPr>
        </p:nvSpPr>
        <p:spPr>
          <a:xfrm>
            <a:off x="247865" y="1635256"/>
            <a:ext cx="5214948" cy="457200"/>
          </a:xfrm>
        </p:spPr>
        <p:txBody>
          <a:bodyPr/>
          <a:lstStyle>
            <a:lvl1pPr>
              <a:defRPr sz="2400" b="1" baseline="0">
                <a:solidFill>
                  <a:srgbClr val="141C36"/>
                </a:solidFill>
              </a:defRPr>
            </a:lvl1pPr>
          </a:lstStyle>
          <a:p>
            <a:pPr lvl="0"/>
            <a:r>
              <a:rPr lang="en-US" dirty="0"/>
              <a:t>For Bold heading</a:t>
            </a:r>
          </a:p>
        </p:txBody>
      </p:sp>
      <p:sp>
        <p:nvSpPr>
          <p:cNvPr id="13" name="Text Placeholder 18"/>
          <p:cNvSpPr>
            <a:spLocks noGrp="1"/>
          </p:cNvSpPr>
          <p:nvPr>
            <p:ph type="body" sz="quarter" idx="14" hasCustomPrompt="1"/>
          </p:nvPr>
        </p:nvSpPr>
        <p:spPr>
          <a:xfrm>
            <a:off x="241297" y="2295550"/>
            <a:ext cx="5221515" cy="3838549"/>
          </a:xfrm>
        </p:spPr>
        <p:txBody>
          <a:bodyPr/>
          <a:lstStyle>
            <a:lvl1pPr marL="0" indent="0">
              <a:buFont typeface="Arial" panose="020B0604020202020204" pitchFamily="34" charset="0"/>
              <a:buNone/>
              <a:defRPr/>
            </a:lvl1pPr>
          </a:lstStyle>
          <a:p>
            <a:r>
              <a:rPr lang="en-US" dirty="0"/>
              <a:t>Click to add text</a:t>
            </a:r>
          </a:p>
        </p:txBody>
      </p:sp>
      <p:sp>
        <p:nvSpPr>
          <p:cNvPr id="3" name="Picture Placeholder 2"/>
          <p:cNvSpPr>
            <a:spLocks noGrp="1"/>
          </p:cNvSpPr>
          <p:nvPr>
            <p:ph type="pic" sz="quarter" idx="15" hasCustomPrompt="1"/>
          </p:nvPr>
        </p:nvSpPr>
        <p:spPr>
          <a:xfrm>
            <a:off x="5600700" y="0"/>
            <a:ext cx="6591300" cy="6858000"/>
          </a:xfrm>
        </p:spPr>
        <p:txBody>
          <a:bodyPr/>
          <a:lstStyle>
            <a:lvl1pPr>
              <a:defRPr/>
            </a:lvl1pPr>
          </a:lstStyle>
          <a:p>
            <a:r>
              <a:rPr lang="en-US" dirty="0"/>
              <a:t>Insert Picture</a:t>
            </a:r>
          </a:p>
        </p:txBody>
      </p:sp>
    </p:spTree>
    <p:extLst>
      <p:ext uri="{BB962C8B-B14F-4D97-AF65-F5344CB8AC3E}">
        <p14:creationId xmlns:p14="http://schemas.microsoft.com/office/powerpoint/2010/main" val="38412795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7_Text and Graphics/images">
    <p:bg>
      <p:bgPr>
        <a:solidFill>
          <a:srgbClr val="FFFFFF"/>
        </a:solidFill>
        <a:effectLst/>
      </p:bgPr>
    </p:bg>
    <p:spTree>
      <p:nvGrpSpPr>
        <p:cNvPr id="1" name=""/>
        <p:cNvGrpSpPr/>
        <p:nvPr/>
      </p:nvGrpSpPr>
      <p:grpSpPr>
        <a:xfrm>
          <a:off x="0" y="0"/>
          <a:ext cx="0" cy="0"/>
          <a:chOff x="0" y="0"/>
          <a:chExt cx="0" cy="0"/>
        </a:xfrm>
      </p:grpSpPr>
      <p:sp>
        <p:nvSpPr>
          <p:cNvPr id="11" name="Text Placeholder 6"/>
          <p:cNvSpPr>
            <a:spLocks noGrp="1"/>
          </p:cNvSpPr>
          <p:nvPr>
            <p:ph type="body" sz="quarter" idx="10" hasCustomPrompt="1"/>
          </p:nvPr>
        </p:nvSpPr>
        <p:spPr>
          <a:xfrm>
            <a:off x="6769098" y="250956"/>
            <a:ext cx="5221515" cy="1133344"/>
          </a:xfrm>
        </p:spPr>
        <p:txBody>
          <a:bodyPr/>
          <a:lstStyle>
            <a:lvl1pPr>
              <a:defRPr sz="3600" baseline="0">
                <a:solidFill>
                  <a:schemeClr val="tx2"/>
                </a:solidFill>
                <a:latin typeface="Montserrat Extra Bold" panose="00000900000000000000" pitchFamily="50" charset="0"/>
              </a:defRPr>
            </a:lvl1pPr>
          </a:lstStyle>
          <a:p>
            <a:pPr lvl="0"/>
            <a:r>
              <a:rPr lang="en-US" dirty="0"/>
              <a:t>Slide Title Text Goes Here</a:t>
            </a:r>
          </a:p>
        </p:txBody>
      </p:sp>
      <p:sp>
        <p:nvSpPr>
          <p:cNvPr id="12" name="Text Placeholder 16"/>
          <p:cNvSpPr>
            <a:spLocks noGrp="1"/>
          </p:cNvSpPr>
          <p:nvPr>
            <p:ph type="body" sz="quarter" idx="13" hasCustomPrompt="1"/>
          </p:nvPr>
        </p:nvSpPr>
        <p:spPr>
          <a:xfrm>
            <a:off x="6775665" y="1635256"/>
            <a:ext cx="5214948" cy="457200"/>
          </a:xfrm>
        </p:spPr>
        <p:txBody>
          <a:bodyPr/>
          <a:lstStyle>
            <a:lvl1pPr>
              <a:defRPr sz="2400" b="1" baseline="0">
                <a:solidFill>
                  <a:srgbClr val="141C36"/>
                </a:solidFill>
              </a:defRPr>
            </a:lvl1pPr>
          </a:lstStyle>
          <a:p>
            <a:pPr lvl="0"/>
            <a:r>
              <a:rPr lang="en-US" dirty="0"/>
              <a:t>For Bold heading</a:t>
            </a:r>
          </a:p>
        </p:txBody>
      </p:sp>
      <p:sp>
        <p:nvSpPr>
          <p:cNvPr id="13" name="Text Placeholder 18"/>
          <p:cNvSpPr>
            <a:spLocks noGrp="1"/>
          </p:cNvSpPr>
          <p:nvPr>
            <p:ph type="body" sz="quarter" idx="14" hasCustomPrompt="1"/>
          </p:nvPr>
        </p:nvSpPr>
        <p:spPr>
          <a:xfrm>
            <a:off x="6769097" y="2295550"/>
            <a:ext cx="5221515" cy="3838549"/>
          </a:xfrm>
        </p:spPr>
        <p:txBody>
          <a:bodyPr/>
          <a:lstStyle>
            <a:lvl1pPr marL="0" indent="0">
              <a:buFont typeface="Arial" panose="020B0604020202020204" pitchFamily="34" charset="0"/>
              <a:buNone/>
              <a:defRPr/>
            </a:lvl1pPr>
          </a:lstStyle>
          <a:p>
            <a:r>
              <a:rPr lang="en-US" dirty="0"/>
              <a:t>Click to add text</a:t>
            </a:r>
          </a:p>
        </p:txBody>
      </p:sp>
      <p:sp>
        <p:nvSpPr>
          <p:cNvPr id="3" name="Picture Placeholder 2"/>
          <p:cNvSpPr>
            <a:spLocks noGrp="1"/>
          </p:cNvSpPr>
          <p:nvPr>
            <p:ph type="pic" sz="quarter" idx="15" hasCustomPrompt="1"/>
          </p:nvPr>
        </p:nvSpPr>
        <p:spPr>
          <a:xfrm>
            <a:off x="0" y="0"/>
            <a:ext cx="6591300" cy="6858000"/>
          </a:xfrm>
        </p:spPr>
        <p:txBody>
          <a:bodyPr/>
          <a:lstStyle>
            <a:lvl1pPr>
              <a:defRPr/>
            </a:lvl1pPr>
          </a:lstStyle>
          <a:p>
            <a:r>
              <a:rPr lang="en-US" dirty="0"/>
              <a:t>Insert Picture</a:t>
            </a:r>
          </a:p>
        </p:txBody>
      </p:sp>
    </p:spTree>
    <p:extLst>
      <p:ext uri="{BB962C8B-B14F-4D97-AF65-F5344CB8AC3E}">
        <p14:creationId xmlns:p14="http://schemas.microsoft.com/office/powerpoint/2010/main" val="8139743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Text and Graphics/images">
    <p:bg>
      <p:bgPr>
        <a:solidFill>
          <a:srgbClr val="FFFFFF"/>
        </a:solidFill>
        <a:effectLst/>
      </p:bgPr>
    </p:bg>
    <p:spTree>
      <p:nvGrpSpPr>
        <p:cNvPr id="1" name=""/>
        <p:cNvGrpSpPr/>
        <p:nvPr/>
      </p:nvGrpSpPr>
      <p:grpSpPr>
        <a:xfrm>
          <a:off x="0" y="0"/>
          <a:ext cx="0" cy="0"/>
          <a:chOff x="0" y="0"/>
          <a:chExt cx="0" cy="0"/>
        </a:xfrm>
      </p:grpSpPr>
      <p:sp>
        <p:nvSpPr>
          <p:cNvPr id="6" name="Rectangle 4"/>
          <p:cNvSpPr/>
          <p:nvPr userDrawn="1"/>
        </p:nvSpPr>
        <p:spPr>
          <a:xfrm>
            <a:off x="1" y="-2"/>
            <a:ext cx="3366257" cy="6858002"/>
          </a:xfrm>
          <a:custGeom>
            <a:avLst/>
            <a:gdLst>
              <a:gd name="connsiteX0" fmla="*/ 0 w 3746499"/>
              <a:gd name="connsiteY0" fmla="*/ 0 h 6858002"/>
              <a:gd name="connsiteX1" fmla="*/ 3746499 w 3746499"/>
              <a:gd name="connsiteY1" fmla="*/ 0 h 6858002"/>
              <a:gd name="connsiteX2" fmla="*/ 3746499 w 3746499"/>
              <a:gd name="connsiteY2" fmla="*/ 6858002 h 6858002"/>
              <a:gd name="connsiteX3" fmla="*/ 0 w 3746499"/>
              <a:gd name="connsiteY3" fmla="*/ 6858002 h 6858002"/>
              <a:gd name="connsiteX4" fmla="*/ 0 w 3746499"/>
              <a:gd name="connsiteY4" fmla="*/ 0 h 6858002"/>
              <a:gd name="connsiteX0" fmla="*/ 0 w 3746499"/>
              <a:gd name="connsiteY0" fmla="*/ 0 h 6858002"/>
              <a:gd name="connsiteX1" fmla="*/ 3746499 w 3746499"/>
              <a:gd name="connsiteY1" fmla="*/ 0 h 6858002"/>
              <a:gd name="connsiteX2" fmla="*/ 2616199 w 3746499"/>
              <a:gd name="connsiteY2" fmla="*/ 6858002 h 6858002"/>
              <a:gd name="connsiteX3" fmla="*/ 0 w 3746499"/>
              <a:gd name="connsiteY3" fmla="*/ 6858002 h 6858002"/>
              <a:gd name="connsiteX4" fmla="*/ 0 w 3746499"/>
              <a:gd name="connsiteY4" fmla="*/ 0 h 6858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6499" h="6858002">
                <a:moveTo>
                  <a:pt x="0" y="0"/>
                </a:moveTo>
                <a:lnTo>
                  <a:pt x="3746499" y="0"/>
                </a:lnTo>
                <a:lnTo>
                  <a:pt x="2616199" y="6858002"/>
                </a:lnTo>
                <a:lnTo>
                  <a:pt x="0" y="6858002"/>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2"/>
          <p:cNvSpPr>
            <a:spLocks noGrp="1"/>
          </p:cNvSpPr>
          <p:nvPr>
            <p:ph type="body" sz="quarter" idx="10" hasCustomPrompt="1"/>
          </p:nvPr>
        </p:nvSpPr>
        <p:spPr>
          <a:xfrm>
            <a:off x="203200" y="1721619"/>
            <a:ext cx="2501900" cy="2690863"/>
          </a:xfrm>
        </p:spPr>
        <p:txBody>
          <a:bodyPr anchor="ctr"/>
          <a:lstStyle>
            <a:lvl1pPr>
              <a:defRPr sz="3600" baseline="0">
                <a:latin typeface="Montserrat Extra Bold" panose="00000900000000000000" pitchFamily="50" charset="0"/>
              </a:defRPr>
            </a:lvl1pPr>
          </a:lstStyle>
          <a:p>
            <a:pPr lvl="0"/>
            <a:r>
              <a:rPr lang="en-US" dirty="0"/>
              <a:t>Title text goes here</a:t>
            </a:r>
          </a:p>
        </p:txBody>
      </p:sp>
    </p:spTree>
    <p:extLst>
      <p:ext uri="{BB962C8B-B14F-4D97-AF65-F5344CB8AC3E}">
        <p14:creationId xmlns:p14="http://schemas.microsoft.com/office/powerpoint/2010/main" val="3388161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Presenter slide">
    <p:bg>
      <p:bgPr>
        <a:solidFill>
          <a:srgbClr val="FFFFFF"/>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14A4D876-BB71-D14D-AFB0-159FC5297619}"/>
              </a:ext>
            </a:extLst>
          </p:cNvPr>
          <p:cNvSpPr>
            <a:spLocks noGrp="1"/>
          </p:cNvSpPr>
          <p:nvPr>
            <p:ph sz="half" idx="2" hasCustomPrompt="1"/>
          </p:nvPr>
        </p:nvSpPr>
        <p:spPr>
          <a:xfrm>
            <a:off x="909186" y="429203"/>
            <a:ext cx="6705600" cy="726219"/>
          </a:xfrm>
          <a:prstGeom prst="rect">
            <a:avLst/>
          </a:prstGeom>
        </p:spPr>
        <p:txBody>
          <a:bodyPr>
            <a:normAutofit/>
          </a:bodyPr>
          <a:lstStyle>
            <a:lvl1pPr marL="0" indent="0">
              <a:lnSpc>
                <a:spcPct val="110000"/>
              </a:lnSpc>
              <a:buNone/>
              <a:defRPr lang="en-US" b="0" dirty="0"/>
            </a:lvl1pPr>
            <a:lvl2pPr marL="457200" indent="0">
              <a:buNone/>
              <a:defRPr/>
            </a:lvl2pPr>
            <a:lvl3pPr marL="914400" indent="0">
              <a:buNone/>
              <a:defRPr/>
            </a:lvl3pPr>
            <a:lvl4pPr marL="1371600" indent="0">
              <a:buNone/>
              <a:defRPr/>
            </a:lvl4pPr>
            <a:lvl5pPr marL="1828800" indent="0">
              <a:buNone/>
              <a:defRPr/>
            </a:lvl5pPr>
          </a:lstStyle>
          <a:p>
            <a:r>
              <a:rPr lang="en-US" dirty="0"/>
              <a:t>Edit </a:t>
            </a:r>
            <a:r>
              <a:rPr lang="en-US" dirty="0">
                <a:latin typeface="+mj-lt"/>
              </a:rPr>
              <a:t>Info about Presentation and presenter name below </a:t>
            </a:r>
            <a:endParaRPr lang="en-US" b="1" dirty="0">
              <a:latin typeface="+mj-lt"/>
            </a:endParaRPr>
          </a:p>
        </p:txBody>
      </p:sp>
      <p:sp>
        <p:nvSpPr>
          <p:cNvPr id="8" name="Rectangle 7">
            <a:extLst>
              <a:ext uri="{FF2B5EF4-FFF2-40B4-BE49-F238E27FC236}">
                <a16:creationId xmlns:a16="http://schemas.microsoft.com/office/drawing/2014/main" id="{078DE382-4EE8-FE42-8CD5-853959E75AC6}"/>
              </a:ext>
            </a:extLst>
          </p:cNvPr>
          <p:cNvSpPr/>
          <p:nvPr userDrawn="1"/>
        </p:nvSpPr>
        <p:spPr>
          <a:xfrm>
            <a:off x="8580271" y="0"/>
            <a:ext cx="361172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15">
            <a:extLst>
              <a:ext uri="{FF2B5EF4-FFF2-40B4-BE49-F238E27FC236}">
                <a16:creationId xmlns:a16="http://schemas.microsoft.com/office/drawing/2014/main" id="{43D73077-01E2-4140-A8EF-D7EC7EE1408C}"/>
              </a:ext>
            </a:extLst>
          </p:cNvPr>
          <p:cNvSpPr>
            <a:spLocks noGrp="1"/>
          </p:cNvSpPr>
          <p:nvPr>
            <p:ph type="body" sz="quarter" idx="13" hasCustomPrompt="1"/>
          </p:nvPr>
        </p:nvSpPr>
        <p:spPr>
          <a:xfrm>
            <a:off x="914116" y="3531063"/>
            <a:ext cx="2084831" cy="423247"/>
          </a:xfrm>
          <a:prstGeom prst="rect">
            <a:avLst/>
          </a:prstGeom>
        </p:spPr>
        <p:txBody>
          <a:bodyPr>
            <a:normAutofit/>
          </a:bodyPr>
          <a:lstStyle>
            <a:lvl1pPr marL="0" indent="0">
              <a:lnSpc>
                <a:spcPct val="120000"/>
              </a:lnSpc>
              <a:buNone/>
              <a:defRPr sz="1600" b="0" i="0">
                <a:latin typeface="+mn-lt"/>
              </a:defRPr>
            </a:lvl1pPr>
            <a:lvl2pPr marL="457200" indent="0">
              <a:buNone/>
              <a:defRPr/>
            </a:lvl2pPr>
            <a:lvl3pPr marL="914400" indent="0">
              <a:buNone/>
              <a:defRPr/>
            </a:lvl3pPr>
            <a:lvl4pPr marL="1371600" indent="0">
              <a:buNone/>
              <a:defRPr/>
            </a:lvl4pPr>
            <a:lvl5pPr marL="1828800" indent="0">
              <a:buNone/>
              <a:defRPr/>
            </a:lvl5pPr>
          </a:lstStyle>
          <a:p>
            <a:r>
              <a:rPr lang="en-US" dirty="0"/>
              <a:t>Name</a:t>
            </a:r>
          </a:p>
        </p:txBody>
      </p:sp>
      <p:sp>
        <p:nvSpPr>
          <p:cNvPr id="12" name="Picture Placeholder 2">
            <a:extLst>
              <a:ext uri="{FF2B5EF4-FFF2-40B4-BE49-F238E27FC236}">
                <a16:creationId xmlns:a16="http://schemas.microsoft.com/office/drawing/2014/main" id="{EFEA8525-82B7-7B4A-96A3-E35F4F93D79C}"/>
              </a:ext>
            </a:extLst>
          </p:cNvPr>
          <p:cNvSpPr>
            <a:spLocks noGrp="1"/>
          </p:cNvSpPr>
          <p:nvPr>
            <p:ph type="pic" idx="1"/>
          </p:nvPr>
        </p:nvSpPr>
        <p:spPr>
          <a:xfrm>
            <a:off x="909186" y="1155422"/>
            <a:ext cx="2084831" cy="2240541"/>
          </a:xfrm>
          <a:prstGeom prst="rect">
            <a:avLst/>
          </a:prstGeom>
        </p:spPr>
        <p:txBody>
          <a:bodyPr>
            <a:normAutofit/>
          </a:bodyPr>
          <a:lstStyle>
            <a:lvl1pPr marL="0" indent="0">
              <a:buNone/>
              <a:defRPr sz="1400">
                <a:latin typeface="+mn-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9" name="Title 1">
            <a:extLst>
              <a:ext uri="{FF2B5EF4-FFF2-40B4-BE49-F238E27FC236}">
                <a16:creationId xmlns:a16="http://schemas.microsoft.com/office/drawing/2014/main" id="{CADD156B-22C3-924A-B131-69D1AFE52554}"/>
              </a:ext>
            </a:extLst>
          </p:cNvPr>
          <p:cNvSpPr>
            <a:spLocks noGrp="1"/>
          </p:cNvSpPr>
          <p:nvPr>
            <p:ph type="ctrTitle" hasCustomPrompt="1"/>
          </p:nvPr>
        </p:nvSpPr>
        <p:spPr>
          <a:xfrm>
            <a:off x="8846970" y="2348274"/>
            <a:ext cx="3078329" cy="2652015"/>
          </a:xfrm>
        </p:spPr>
        <p:txBody>
          <a:bodyPr anchor="t" anchorCtr="0">
            <a:noAutofit/>
          </a:bodyPr>
          <a:lstStyle>
            <a:lvl1pPr algn="l">
              <a:lnSpc>
                <a:spcPct val="75000"/>
              </a:lnSpc>
              <a:defRPr sz="3600" b="1" i="0" baseline="0">
                <a:solidFill>
                  <a:schemeClr val="bg1"/>
                </a:solidFill>
                <a:latin typeface="Montserrat Black" pitchFamily="2" charset="77"/>
              </a:defRPr>
            </a:lvl1pPr>
          </a:lstStyle>
          <a:p>
            <a:r>
              <a:rPr lang="en-US" dirty="0"/>
              <a:t>TITLE FOR THIS TOPIC GOES HERE</a:t>
            </a:r>
          </a:p>
        </p:txBody>
      </p:sp>
      <p:grpSp>
        <p:nvGrpSpPr>
          <p:cNvPr id="15" name="Group 14">
            <a:extLst>
              <a:ext uri="{FF2B5EF4-FFF2-40B4-BE49-F238E27FC236}">
                <a16:creationId xmlns:a16="http://schemas.microsoft.com/office/drawing/2014/main" id="{C62FE2B0-5542-9143-9347-FDA675979248}"/>
              </a:ext>
            </a:extLst>
          </p:cNvPr>
          <p:cNvGrpSpPr/>
          <p:nvPr userDrawn="1"/>
        </p:nvGrpSpPr>
        <p:grpSpPr>
          <a:xfrm>
            <a:off x="913481" y="4093113"/>
            <a:ext cx="921473" cy="63506"/>
            <a:chOff x="6694826" y="6060892"/>
            <a:chExt cx="1326791" cy="91440"/>
          </a:xfrm>
        </p:grpSpPr>
        <p:pic>
          <p:nvPicPr>
            <p:cNvPr id="20" name="Graphic 26">
              <a:extLst>
                <a:ext uri="{FF2B5EF4-FFF2-40B4-BE49-F238E27FC236}">
                  <a16:creationId xmlns:a16="http://schemas.microsoft.com/office/drawing/2014/main" id="{A39F9E67-CA56-5349-A37B-9B4B817A3E52}"/>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7467784" y="6060892"/>
              <a:ext cx="553833" cy="91440"/>
            </a:xfrm>
            <a:prstGeom prst="rect">
              <a:avLst/>
            </a:prstGeom>
          </p:spPr>
        </p:pic>
        <p:sp>
          <p:nvSpPr>
            <p:cNvPr id="21" name="Rectangle 20">
              <a:extLst>
                <a:ext uri="{FF2B5EF4-FFF2-40B4-BE49-F238E27FC236}">
                  <a16:creationId xmlns:a16="http://schemas.microsoft.com/office/drawing/2014/main" id="{178B7EBE-94FF-B242-8AED-2D4FAE354115}"/>
                </a:ext>
              </a:extLst>
            </p:cNvPr>
            <p:cNvSpPr/>
            <p:nvPr/>
          </p:nvSpPr>
          <p:spPr>
            <a:xfrm>
              <a:off x="6694826" y="6060892"/>
              <a:ext cx="842529"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Text Placeholder 2">
            <a:extLst>
              <a:ext uri="{FF2B5EF4-FFF2-40B4-BE49-F238E27FC236}">
                <a16:creationId xmlns:a16="http://schemas.microsoft.com/office/drawing/2014/main" id="{81979C1D-9509-884C-94F2-A960950F6D8A}"/>
              </a:ext>
            </a:extLst>
          </p:cNvPr>
          <p:cNvSpPr>
            <a:spLocks noGrp="1"/>
          </p:cNvSpPr>
          <p:nvPr>
            <p:ph idx="18" hasCustomPrompt="1"/>
          </p:nvPr>
        </p:nvSpPr>
        <p:spPr bwMode="auto">
          <a:xfrm>
            <a:off x="909186" y="4278486"/>
            <a:ext cx="3070145" cy="181993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marR="0" indent="0" algn="l" defTabSz="914400" rtl="0" eaLnBrk="1" fontAlgn="auto" latinLnBrk="0" hangingPunct="1">
              <a:lnSpc>
                <a:spcPct val="100000"/>
              </a:lnSpc>
              <a:spcBef>
                <a:spcPts val="0"/>
              </a:spcBef>
              <a:spcAft>
                <a:spcPts val="0"/>
              </a:spcAft>
              <a:buClr>
                <a:schemeClr val="tx2"/>
              </a:buClr>
              <a:buSzTx/>
              <a:buFont typeface="Arial" panose="020B0604020202020204" pitchFamily="34" charset="0"/>
              <a:buNone/>
              <a:tabLst/>
              <a:defRPr sz="1200"/>
            </a:lvl1pPr>
          </a:lstStyle>
          <a:p>
            <a:pPr lvl="0"/>
            <a:r>
              <a:rPr lang="en-US" dirty="0"/>
              <a:t>Click to add text</a:t>
            </a:r>
          </a:p>
        </p:txBody>
      </p:sp>
      <p:sp>
        <p:nvSpPr>
          <p:cNvPr id="28" name="Text Placeholder 15">
            <a:extLst>
              <a:ext uri="{FF2B5EF4-FFF2-40B4-BE49-F238E27FC236}">
                <a16:creationId xmlns:a16="http://schemas.microsoft.com/office/drawing/2014/main" id="{43D73077-01E2-4140-A8EF-D7EC7EE1408C}"/>
              </a:ext>
            </a:extLst>
          </p:cNvPr>
          <p:cNvSpPr>
            <a:spLocks noGrp="1"/>
          </p:cNvSpPr>
          <p:nvPr>
            <p:ph type="body" sz="quarter" idx="19" hasCustomPrompt="1"/>
          </p:nvPr>
        </p:nvSpPr>
        <p:spPr>
          <a:xfrm>
            <a:off x="4472515" y="1278930"/>
            <a:ext cx="2084831" cy="423247"/>
          </a:xfrm>
          <a:prstGeom prst="rect">
            <a:avLst/>
          </a:prstGeom>
        </p:spPr>
        <p:txBody>
          <a:bodyPr>
            <a:normAutofit/>
          </a:bodyPr>
          <a:lstStyle>
            <a:lvl1pPr marL="0" indent="0">
              <a:lnSpc>
                <a:spcPct val="120000"/>
              </a:lnSpc>
              <a:buNone/>
              <a:defRPr sz="1600" b="0" i="0">
                <a:latin typeface="+mn-lt"/>
              </a:defRPr>
            </a:lvl1pPr>
            <a:lvl2pPr marL="457200" indent="0">
              <a:buNone/>
              <a:defRPr/>
            </a:lvl2pPr>
            <a:lvl3pPr marL="914400" indent="0">
              <a:buNone/>
              <a:defRPr/>
            </a:lvl3pPr>
            <a:lvl4pPr marL="1371600" indent="0">
              <a:buNone/>
              <a:defRPr/>
            </a:lvl4pPr>
            <a:lvl5pPr marL="1828800" indent="0">
              <a:buNone/>
              <a:defRPr/>
            </a:lvl5pPr>
          </a:lstStyle>
          <a:p>
            <a:r>
              <a:rPr lang="en-US" dirty="0"/>
              <a:t>Click to edit quote</a:t>
            </a:r>
          </a:p>
        </p:txBody>
      </p:sp>
      <p:grpSp>
        <p:nvGrpSpPr>
          <p:cNvPr id="29" name="Group 28">
            <a:extLst>
              <a:ext uri="{FF2B5EF4-FFF2-40B4-BE49-F238E27FC236}">
                <a16:creationId xmlns:a16="http://schemas.microsoft.com/office/drawing/2014/main" id="{C62FE2B0-5542-9143-9347-FDA675979248}"/>
              </a:ext>
            </a:extLst>
          </p:cNvPr>
          <p:cNvGrpSpPr/>
          <p:nvPr userDrawn="1"/>
        </p:nvGrpSpPr>
        <p:grpSpPr>
          <a:xfrm>
            <a:off x="4471880" y="1840980"/>
            <a:ext cx="921473" cy="63506"/>
            <a:chOff x="6694826" y="6060892"/>
            <a:chExt cx="1326791" cy="91440"/>
          </a:xfrm>
        </p:grpSpPr>
        <p:pic>
          <p:nvPicPr>
            <p:cNvPr id="30" name="Graphic 26">
              <a:extLst>
                <a:ext uri="{FF2B5EF4-FFF2-40B4-BE49-F238E27FC236}">
                  <a16:creationId xmlns:a16="http://schemas.microsoft.com/office/drawing/2014/main" id="{A39F9E67-CA56-5349-A37B-9B4B817A3E52}"/>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7467784" y="6060892"/>
              <a:ext cx="553833" cy="91440"/>
            </a:xfrm>
            <a:prstGeom prst="rect">
              <a:avLst/>
            </a:prstGeom>
          </p:spPr>
        </p:pic>
        <p:sp>
          <p:nvSpPr>
            <p:cNvPr id="31" name="Rectangle 30">
              <a:extLst>
                <a:ext uri="{FF2B5EF4-FFF2-40B4-BE49-F238E27FC236}">
                  <a16:creationId xmlns:a16="http://schemas.microsoft.com/office/drawing/2014/main" id="{178B7EBE-94FF-B242-8AED-2D4FAE354115}"/>
                </a:ext>
              </a:extLst>
            </p:cNvPr>
            <p:cNvSpPr/>
            <p:nvPr/>
          </p:nvSpPr>
          <p:spPr>
            <a:xfrm>
              <a:off x="6694826" y="6060892"/>
              <a:ext cx="842529"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 Placeholder 2">
            <a:extLst>
              <a:ext uri="{FF2B5EF4-FFF2-40B4-BE49-F238E27FC236}">
                <a16:creationId xmlns:a16="http://schemas.microsoft.com/office/drawing/2014/main" id="{81979C1D-9509-884C-94F2-A960950F6D8A}"/>
              </a:ext>
            </a:extLst>
          </p:cNvPr>
          <p:cNvSpPr>
            <a:spLocks noGrp="1"/>
          </p:cNvSpPr>
          <p:nvPr>
            <p:ph idx="20" hasCustomPrompt="1"/>
          </p:nvPr>
        </p:nvSpPr>
        <p:spPr bwMode="auto">
          <a:xfrm>
            <a:off x="4467585" y="2026353"/>
            <a:ext cx="3147201" cy="4072068"/>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171450" marR="0" indent="-171450" algn="l" defTabSz="914400" rtl="0" eaLnBrk="1" fontAlgn="auto" latinLnBrk="0" hangingPunct="1">
              <a:lnSpc>
                <a:spcPct val="100000"/>
              </a:lnSpc>
              <a:spcBef>
                <a:spcPts val="0"/>
              </a:spcBef>
              <a:spcAft>
                <a:spcPts val="0"/>
              </a:spcAft>
              <a:buClr>
                <a:schemeClr val="tx2"/>
              </a:buClr>
              <a:buSzTx/>
              <a:buFont typeface="Arial" panose="020B0604020202020204" pitchFamily="34" charset="0"/>
              <a:buChar char="•"/>
              <a:tabLst/>
              <a:defRPr sz="1200"/>
            </a:lvl1pPr>
          </a:lstStyle>
          <a:p>
            <a:pPr lvl="0"/>
            <a:r>
              <a:rPr lang="en-US" dirty="0"/>
              <a:t>Click to add text</a:t>
            </a:r>
          </a:p>
          <a:p>
            <a:pPr lvl="0"/>
            <a:endParaRPr lang="en-US" dirty="0"/>
          </a:p>
          <a:p>
            <a:pPr marL="171450" marR="0" lvl="0" indent="-171450" algn="l" defTabSz="914400" rtl="0" eaLnBrk="1" fontAlgn="auto" latinLnBrk="0" hangingPunct="1">
              <a:lnSpc>
                <a:spcPct val="100000"/>
              </a:lnSpc>
              <a:spcBef>
                <a:spcPts val="0"/>
              </a:spcBef>
              <a:spcAft>
                <a:spcPts val="0"/>
              </a:spcAft>
              <a:buClr>
                <a:schemeClr val="tx2"/>
              </a:buClr>
              <a:buSzTx/>
              <a:buFont typeface="Arial" panose="020B0604020202020204" pitchFamily="34" charset="0"/>
              <a:buChar char="•"/>
              <a:tabLst/>
              <a:defRPr/>
            </a:pPr>
            <a:r>
              <a:rPr lang="en-US" dirty="0"/>
              <a:t>Click to add text</a:t>
            </a:r>
          </a:p>
          <a:p>
            <a:pPr marL="171450" marR="0" lvl="0" indent="-171450" algn="l" defTabSz="914400" rtl="0" eaLnBrk="1" fontAlgn="auto" latinLnBrk="0" hangingPunct="1">
              <a:lnSpc>
                <a:spcPct val="100000"/>
              </a:lnSpc>
              <a:spcBef>
                <a:spcPts val="0"/>
              </a:spcBef>
              <a:spcAft>
                <a:spcPts val="0"/>
              </a:spcAft>
              <a:buClr>
                <a:schemeClr val="tx2"/>
              </a:buClr>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
                <a:schemeClr val="tx2"/>
              </a:buClr>
              <a:buSzTx/>
              <a:buFont typeface="Arial" panose="020B0604020202020204" pitchFamily="34" charset="0"/>
              <a:buChar char="•"/>
              <a:tabLst/>
              <a:defRPr/>
            </a:pPr>
            <a:r>
              <a:rPr lang="en-US" dirty="0"/>
              <a:t>Click to add text</a:t>
            </a:r>
          </a:p>
          <a:p>
            <a:pPr marL="171450" marR="0" lvl="0" indent="-171450" algn="l" defTabSz="914400" rtl="0" eaLnBrk="1" fontAlgn="auto" latinLnBrk="0" hangingPunct="1">
              <a:lnSpc>
                <a:spcPct val="100000"/>
              </a:lnSpc>
              <a:spcBef>
                <a:spcPts val="0"/>
              </a:spcBef>
              <a:spcAft>
                <a:spcPts val="0"/>
              </a:spcAft>
              <a:buClr>
                <a:schemeClr val="tx2"/>
              </a:buClr>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
                <a:schemeClr val="tx2"/>
              </a:buClr>
              <a:buSzTx/>
              <a:buFont typeface="Arial" panose="020B0604020202020204" pitchFamily="34" charset="0"/>
              <a:buChar char="•"/>
              <a:tabLst/>
              <a:defRPr/>
            </a:pPr>
            <a:r>
              <a:rPr lang="en-US" dirty="0"/>
              <a:t>Click to add text</a:t>
            </a:r>
          </a:p>
          <a:p>
            <a:pPr lvl="0"/>
            <a:endParaRPr lang="en-US" dirty="0"/>
          </a:p>
          <a:p>
            <a:pPr lvl="0"/>
            <a:endParaRPr lang="en-US" dirty="0"/>
          </a:p>
        </p:txBody>
      </p:sp>
    </p:spTree>
    <p:extLst>
      <p:ext uri="{BB962C8B-B14F-4D97-AF65-F5344CB8AC3E}">
        <p14:creationId xmlns:p14="http://schemas.microsoft.com/office/powerpoint/2010/main" val="6593529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Text and Graphics/images">
    <p:bg>
      <p:bgPr>
        <a:solidFill>
          <a:srgbClr val="FFFFFF"/>
        </a:solidFill>
        <a:effectLst/>
      </p:bgPr>
    </p:bg>
    <p:spTree>
      <p:nvGrpSpPr>
        <p:cNvPr id="1" name=""/>
        <p:cNvGrpSpPr/>
        <p:nvPr/>
      </p:nvGrpSpPr>
      <p:grpSpPr>
        <a:xfrm>
          <a:off x="0" y="0"/>
          <a:ext cx="0" cy="0"/>
          <a:chOff x="0" y="0"/>
          <a:chExt cx="0" cy="0"/>
        </a:xfrm>
      </p:grpSpPr>
      <p:sp>
        <p:nvSpPr>
          <p:cNvPr id="4" name="Rectangle 3"/>
          <p:cNvSpPr/>
          <p:nvPr userDrawn="1"/>
        </p:nvSpPr>
        <p:spPr>
          <a:xfrm>
            <a:off x="6985000" y="0"/>
            <a:ext cx="523002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 Placeholder 6"/>
          <p:cNvSpPr>
            <a:spLocks noGrp="1"/>
          </p:cNvSpPr>
          <p:nvPr>
            <p:ph type="body" sz="quarter" idx="10" hasCustomPrompt="1"/>
          </p:nvPr>
        </p:nvSpPr>
        <p:spPr>
          <a:xfrm>
            <a:off x="241298" y="250956"/>
            <a:ext cx="6743702" cy="1133344"/>
          </a:xfrm>
        </p:spPr>
        <p:txBody>
          <a:bodyPr/>
          <a:lstStyle>
            <a:lvl1pPr>
              <a:defRPr sz="3600" baseline="0">
                <a:solidFill>
                  <a:schemeClr val="tx2"/>
                </a:solidFill>
                <a:latin typeface="Montserrat Extra Bold" panose="00000900000000000000" pitchFamily="50" charset="0"/>
              </a:defRPr>
            </a:lvl1pPr>
          </a:lstStyle>
          <a:p>
            <a:pPr lvl="0"/>
            <a:r>
              <a:rPr lang="en-US" dirty="0"/>
              <a:t>Slide Title Text Goes Here</a:t>
            </a:r>
          </a:p>
        </p:txBody>
      </p:sp>
      <p:sp>
        <p:nvSpPr>
          <p:cNvPr id="28" name="Text Placeholder 7"/>
          <p:cNvSpPr>
            <a:spLocks noGrp="1"/>
          </p:cNvSpPr>
          <p:nvPr>
            <p:ph type="body" sz="quarter" idx="13" hasCustomPrompt="1"/>
          </p:nvPr>
        </p:nvSpPr>
        <p:spPr>
          <a:xfrm>
            <a:off x="7537608" y="1955587"/>
            <a:ext cx="4108292" cy="914400"/>
          </a:xfrm>
        </p:spPr>
        <p:txBody>
          <a:bodyPr anchor="b"/>
          <a:lstStyle>
            <a:lvl1pPr>
              <a:defRPr sz="2800" b="1" baseline="0">
                <a:solidFill>
                  <a:srgbClr val="FFFFFF"/>
                </a:solidFill>
              </a:defRPr>
            </a:lvl1pPr>
          </a:lstStyle>
          <a:p>
            <a:pPr lvl="0"/>
            <a:r>
              <a:rPr lang="en-US" dirty="0"/>
              <a:t>Click to edit some text</a:t>
            </a:r>
          </a:p>
        </p:txBody>
      </p:sp>
      <p:sp>
        <p:nvSpPr>
          <p:cNvPr id="29" name="Text Placeholder 9"/>
          <p:cNvSpPr>
            <a:spLocks noGrp="1"/>
          </p:cNvSpPr>
          <p:nvPr>
            <p:ph type="body" sz="quarter" idx="14" hasCustomPrompt="1"/>
          </p:nvPr>
        </p:nvSpPr>
        <p:spPr>
          <a:xfrm>
            <a:off x="7537608" y="3068851"/>
            <a:ext cx="4108292" cy="914400"/>
          </a:xfrm>
        </p:spPr>
        <p:txBody>
          <a:bodyPr/>
          <a:lstStyle>
            <a:lvl1pPr>
              <a:defRPr sz="1800">
                <a:solidFill>
                  <a:srgbClr val="FFFFFF"/>
                </a:solidFill>
              </a:defRPr>
            </a:lvl1pPr>
          </a:lstStyle>
          <a:p>
            <a:r>
              <a:rPr lang="en-US" sz="1600" dirty="0">
                <a:solidFill>
                  <a:srgbClr val="FFFFFF"/>
                </a:solidFill>
                <a:latin typeface="Calibri" panose="020F0502020204030204" pitchFamily="34" charset="0"/>
                <a:cs typeface="Calibri" panose="020F0502020204030204" pitchFamily="34" charset="0"/>
              </a:rPr>
              <a:t>Slide Title Text Goes Here. Lorem ipsum dolor sit </a:t>
            </a:r>
            <a:r>
              <a:rPr lang="en-US" sz="1600" dirty="0" err="1">
                <a:solidFill>
                  <a:srgbClr val="FFFFFF"/>
                </a:solidFill>
                <a:latin typeface="Calibri" panose="020F0502020204030204" pitchFamily="34" charset="0"/>
                <a:cs typeface="Calibri" panose="020F0502020204030204" pitchFamily="34" charset="0"/>
              </a:rPr>
              <a:t>amet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consectetur</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adipiscing</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elit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sed</a:t>
            </a:r>
            <a:r>
              <a:rPr lang="en-US" sz="1600" dirty="0">
                <a:solidFill>
                  <a:srgbClr val="FFFFFF"/>
                </a:solidFill>
                <a:latin typeface="Calibri" panose="020F0502020204030204" pitchFamily="34" charset="0"/>
                <a:cs typeface="Calibri" panose="020F0502020204030204" pitchFamily="34" charset="0"/>
              </a:rPr>
              <a:t> do </a:t>
            </a:r>
            <a:r>
              <a:rPr lang="en-US" sz="1600" dirty="0" err="1">
                <a:solidFill>
                  <a:srgbClr val="FFFFFF"/>
                </a:solidFill>
                <a:latin typeface="Calibri" panose="020F0502020204030204" pitchFamily="34" charset="0"/>
                <a:cs typeface="Calibri" panose="020F0502020204030204" pitchFamily="34" charset="0"/>
              </a:rPr>
              <a:t>eiusmod</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tempor</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incididunt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ut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labore</a:t>
            </a:r>
            <a:r>
              <a:rPr lang="en-US" sz="1600" dirty="0">
                <a:solidFill>
                  <a:srgbClr val="FFFFFF"/>
                </a:solidFill>
                <a:latin typeface="Calibri" panose="020F0502020204030204" pitchFamily="34" charset="0"/>
                <a:cs typeface="Calibri" panose="020F0502020204030204" pitchFamily="34" charset="0"/>
              </a:rPr>
              <a:t> et </a:t>
            </a:r>
            <a:r>
              <a:rPr lang="en-US" sz="1600" dirty="0" err="1">
                <a:solidFill>
                  <a:srgbClr val="FFFFFF"/>
                </a:solidFill>
                <a:latin typeface="Calibri" panose="020F0502020204030204" pitchFamily="34" charset="0"/>
                <a:cs typeface="Calibri" panose="020F0502020204030204" pitchFamily="34" charset="0"/>
              </a:rPr>
              <a:t>dolore</a:t>
            </a:r>
            <a:r>
              <a:rPr lang="en-US" sz="1600" dirty="0">
                <a:solidFill>
                  <a:srgbClr val="FFFFFF"/>
                </a:solidFill>
                <a:latin typeface="Calibri" panose="020F0502020204030204" pitchFamily="34" charset="0"/>
                <a:cs typeface="Calibri" panose="020F0502020204030204" pitchFamily="34" charset="0"/>
              </a:rPr>
              <a:t> magna </a:t>
            </a:r>
            <a:r>
              <a:rPr lang="en-US" sz="1600" dirty="0" err="1">
                <a:solidFill>
                  <a:srgbClr val="FFFFFF"/>
                </a:solidFill>
                <a:latin typeface="Calibri" panose="020F0502020204030204" pitchFamily="34" charset="0"/>
                <a:cs typeface="Calibri" panose="020F0502020204030204" pitchFamily="34" charset="0"/>
              </a:rPr>
              <a:t>aliqua</a:t>
            </a:r>
            <a:r>
              <a:rPr lang="en-US" sz="1600" dirty="0">
                <a:solidFill>
                  <a:srgbClr val="FFFFFF"/>
                </a:solidFill>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28758075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_Text and Graphics/images">
    <p:bg>
      <p:bgPr>
        <a:solidFill>
          <a:srgbClr val="FFFFFF"/>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523002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 Placeholder 6"/>
          <p:cNvSpPr>
            <a:spLocks noGrp="1"/>
          </p:cNvSpPr>
          <p:nvPr>
            <p:ph type="body" sz="quarter" idx="10" hasCustomPrompt="1"/>
          </p:nvPr>
        </p:nvSpPr>
        <p:spPr>
          <a:xfrm>
            <a:off x="200818" y="250956"/>
            <a:ext cx="5029202" cy="1133344"/>
          </a:xfrm>
        </p:spPr>
        <p:txBody>
          <a:bodyPr/>
          <a:lstStyle>
            <a:lvl1pPr>
              <a:defRPr sz="3600" baseline="0">
                <a:solidFill>
                  <a:schemeClr val="tx2"/>
                </a:solidFill>
                <a:latin typeface="Montserrat Extra Bold" panose="00000900000000000000" pitchFamily="50" charset="0"/>
              </a:defRPr>
            </a:lvl1pPr>
          </a:lstStyle>
          <a:p>
            <a:pPr lvl="0"/>
            <a:r>
              <a:rPr lang="en-US" dirty="0"/>
              <a:t>Slide Title Text Goes Here</a:t>
            </a:r>
          </a:p>
        </p:txBody>
      </p:sp>
      <p:sp>
        <p:nvSpPr>
          <p:cNvPr id="28" name="Text Placeholder 7"/>
          <p:cNvSpPr>
            <a:spLocks noGrp="1"/>
          </p:cNvSpPr>
          <p:nvPr>
            <p:ph type="body" sz="quarter" idx="13" hasCustomPrompt="1"/>
          </p:nvPr>
        </p:nvSpPr>
        <p:spPr>
          <a:xfrm>
            <a:off x="200818" y="1384300"/>
            <a:ext cx="5029202" cy="914400"/>
          </a:xfrm>
        </p:spPr>
        <p:txBody>
          <a:bodyPr anchor="ctr"/>
          <a:lstStyle>
            <a:lvl1pPr>
              <a:defRPr sz="2800" b="1" baseline="0">
                <a:solidFill>
                  <a:srgbClr val="FFFFFF"/>
                </a:solidFill>
              </a:defRPr>
            </a:lvl1pPr>
          </a:lstStyle>
          <a:p>
            <a:pPr lvl="0"/>
            <a:r>
              <a:rPr lang="en-US" dirty="0"/>
              <a:t>Click to edit some text</a:t>
            </a:r>
          </a:p>
        </p:txBody>
      </p:sp>
      <p:sp>
        <p:nvSpPr>
          <p:cNvPr id="29" name="Text Placeholder 9"/>
          <p:cNvSpPr>
            <a:spLocks noGrp="1"/>
          </p:cNvSpPr>
          <p:nvPr>
            <p:ph type="body" sz="quarter" idx="14" hasCustomPrompt="1"/>
          </p:nvPr>
        </p:nvSpPr>
        <p:spPr>
          <a:xfrm>
            <a:off x="200818" y="2497564"/>
            <a:ext cx="5029202" cy="914400"/>
          </a:xfrm>
        </p:spPr>
        <p:txBody>
          <a:bodyPr/>
          <a:lstStyle>
            <a:lvl1pPr>
              <a:defRPr sz="1800">
                <a:solidFill>
                  <a:srgbClr val="FFFFFF"/>
                </a:solidFill>
              </a:defRPr>
            </a:lvl1pPr>
          </a:lstStyle>
          <a:p>
            <a:r>
              <a:rPr lang="en-US" sz="1600" dirty="0">
                <a:solidFill>
                  <a:srgbClr val="FFFFFF"/>
                </a:solidFill>
                <a:latin typeface="Calibri" panose="020F0502020204030204" pitchFamily="34" charset="0"/>
                <a:cs typeface="Calibri" panose="020F0502020204030204" pitchFamily="34" charset="0"/>
              </a:rPr>
              <a:t>Slide Title Text Goes Here. Lorem ipsum dolor sit </a:t>
            </a:r>
            <a:r>
              <a:rPr lang="en-US" sz="1600" dirty="0" err="1">
                <a:solidFill>
                  <a:srgbClr val="FFFFFF"/>
                </a:solidFill>
                <a:latin typeface="Calibri" panose="020F0502020204030204" pitchFamily="34" charset="0"/>
                <a:cs typeface="Calibri" panose="020F0502020204030204" pitchFamily="34" charset="0"/>
              </a:rPr>
              <a:t>amet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consectetur</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adipiscing</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elit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sed</a:t>
            </a:r>
            <a:r>
              <a:rPr lang="en-US" sz="1600" dirty="0">
                <a:solidFill>
                  <a:srgbClr val="FFFFFF"/>
                </a:solidFill>
                <a:latin typeface="Calibri" panose="020F0502020204030204" pitchFamily="34" charset="0"/>
                <a:cs typeface="Calibri" panose="020F0502020204030204" pitchFamily="34" charset="0"/>
              </a:rPr>
              <a:t> do </a:t>
            </a:r>
            <a:r>
              <a:rPr lang="en-US" sz="1600" dirty="0" err="1">
                <a:solidFill>
                  <a:srgbClr val="FFFFFF"/>
                </a:solidFill>
                <a:latin typeface="Calibri" panose="020F0502020204030204" pitchFamily="34" charset="0"/>
                <a:cs typeface="Calibri" panose="020F0502020204030204" pitchFamily="34" charset="0"/>
              </a:rPr>
              <a:t>eiusmod</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tempor</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incididunt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ut</a:t>
            </a:r>
            <a:r>
              <a:rPr lang="en-US" sz="1600" dirty="0">
                <a:solidFill>
                  <a:srgbClr val="FFFFFF"/>
                </a:solidFill>
                <a:latin typeface="Calibri" panose="020F0502020204030204" pitchFamily="34" charset="0"/>
                <a:cs typeface="Calibri" panose="020F0502020204030204" pitchFamily="34" charset="0"/>
              </a:rPr>
              <a:t> </a:t>
            </a:r>
            <a:r>
              <a:rPr lang="en-US" sz="1600" dirty="0" err="1">
                <a:solidFill>
                  <a:srgbClr val="FFFFFF"/>
                </a:solidFill>
                <a:latin typeface="Calibri" panose="020F0502020204030204" pitchFamily="34" charset="0"/>
                <a:cs typeface="Calibri" panose="020F0502020204030204" pitchFamily="34" charset="0"/>
              </a:rPr>
              <a:t>labore</a:t>
            </a:r>
            <a:r>
              <a:rPr lang="en-US" sz="1600" dirty="0">
                <a:solidFill>
                  <a:srgbClr val="FFFFFF"/>
                </a:solidFill>
                <a:latin typeface="Calibri" panose="020F0502020204030204" pitchFamily="34" charset="0"/>
                <a:cs typeface="Calibri" panose="020F0502020204030204" pitchFamily="34" charset="0"/>
              </a:rPr>
              <a:t> et </a:t>
            </a:r>
            <a:r>
              <a:rPr lang="en-US" sz="1600" dirty="0" err="1">
                <a:solidFill>
                  <a:srgbClr val="FFFFFF"/>
                </a:solidFill>
                <a:latin typeface="Calibri" panose="020F0502020204030204" pitchFamily="34" charset="0"/>
                <a:cs typeface="Calibri" panose="020F0502020204030204" pitchFamily="34" charset="0"/>
              </a:rPr>
              <a:t>dolore</a:t>
            </a:r>
            <a:r>
              <a:rPr lang="en-US" sz="1600" dirty="0">
                <a:solidFill>
                  <a:srgbClr val="FFFFFF"/>
                </a:solidFill>
                <a:latin typeface="Calibri" panose="020F0502020204030204" pitchFamily="34" charset="0"/>
                <a:cs typeface="Calibri" panose="020F0502020204030204" pitchFamily="34" charset="0"/>
              </a:rPr>
              <a:t> magna </a:t>
            </a:r>
            <a:r>
              <a:rPr lang="en-US" sz="1600" dirty="0" err="1">
                <a:solidFill>
                  <a:srgbClr val="FFFFFF"/>
                </a:solidFill>
                <a:latin typeface="Calibri" panose="020F0502020204030204" pitchFamily="34" charset="0"/>
                <a:cs typeface="Calibri" panose="020F0502020204030204" pitchFamily="34" charset="0"/>
              </a:rPr>
              <a:t>aliqua</a:t>
            </a:r>
            <a:r>
              <a:rPr lang="en-US" sz="1600" dirty="0">
                <a:solidFill>
                  <a:srgbClr val="FFFFFF"/>
                </a:solidFill>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3309970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9_Text and Graphics/images">
    <p:spTree>
      <p:nvGrpSpPr>
        <p:cNvPr id="1" name=""/>
        <p:cNvGrpSpPr/>
        <p:nvPr/>
      </p:nvGrpSpPr>
      <p:grpSpPr>
        <a:xfrm>
          <a:off x="0" y="0"/>
          <a:ext cx="0" cy="0"/>
          <a:chOff x="0" y="0"/>
          <a:chExt cx="0" cy="0"/>
        </a:xfrm>
      </p:grpSpPr>
      <p:pic>
        <p:nvPicPr>
          <p:cNvPr id="6" name="Graphic 20">
            <a:extLst>
              <a:ext uri="{FF2B5EF4-FFF2-40B4-BE49-F238E27FC236}">
                <a16:creationId xmlns:a16="http://schemas.microsoft.com/office/drawing/2014/main" id="{87340A4E-F796-4C45-900F-9FD77029D59B}"/>
              </a:ext>
            </a:extLst>
          </p:cNvPr>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l="19685"/>
          <a:stretch/>
        </p:blipFill>
        <p:spPr>
          <a:xfrm>
            <a:off x="0" y="288696"/>
            <a:ext cx="1110343" cy="803310"/>
          </a:xfrm>
          <a:prstGeom prst="rect">
            <a:avLst/>
          </a:prstGeom>
        </p:spPr>
      </p:pic>
      <p:sp>
        <p:nvSpPr>
          <p:cNvPr id="13" name="Text Placeholder 12"/>
          <p:cNvSpPr>
            <a:spLocks noGrp="1"/>
          </p:cNvSpPr>
          <p:nvPr>
            <p:ph type="body" sz="quarter" idx="11"/>
          </p:nvPr>
        </p:nvSpPr>
        <p:spPr>
          <a:xfrm>
            <a:off x="295804" y="1345671"/>
            <a:ext cx="4673600" cy="486500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4"/>
          <p:cNvSpPr>
            <a:spLocks noGrp="1"/>
          </p:cNvSpPr>
          <p:nvPr>
            <p:ph type="pic" sz="quarter" idx="12"/>
          </p:nvPr>
        </p:nvSpPr>
        <p:spPr>
          <a:xfrm>
            <a:off x="5432425" y="0"/>
            <a:ext cx="6759575" cy="6858000"/>
          </a:xfrm>
        </p:spPr>
        <p:txBody>
          <a:bodyPr/>
          <a:lstStyle/>
          <a:p>
            <a:endParaRPr lang="en-US"/>
          </a:p>
        </p:txBody>
      </p:sp>
      <p:sp>
        <p:nvSpPr>
          <p:cNvPr id="7"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495300" y="446148"/>
            <a:ext cx="4937364" cy="676597"/>
          </a:xfrm>
        </p:spPr>
        <p:txBody>
          <a:bodyPr/>
          <a:lstStyle/>
          <a:p>
            <a:r>
              <a:rPr lang="en-US" dirty="0">
                <a:latin typeface="Montserrat ExtraBold"/>
                <a:cs typeface="Arial" panose="020B0604020202020204" pitchFamily="34" charset="0"/>
              </a:rPr>
              <a:t>TITLE GOES HERE</a:t>
            </a:r>
            <a:endParaRPr lang="en-US" dirty="0">
              <a:latin typeface="Montserrat ExtraBold"/>
            </a:endParaRPr>
          </a:p>
        </p:txBody>
      </p:sp>
    </p:spTree>
    <p:extLst>
      <p:ext uri="{BB962C8B-B14F-4D97-AF65-F5344CB8AC3E}">
        <p14:creationId xmlns:p14="http://schemas.microsoft.com/office/powerpoint/2010/main" val="42205856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0_Text and Graphics/images">
    <p:spTree>
      <p:nvGrpSpPr>
        <p:cNvPr id="1" name=""/>
        <p:cNvGrpSpPr/>
        <p:nvPr/>
      </p:nvGrpSpPr>
      <p:grpSpPr>
        <a:xfrm>
          <a:off x="0" y="0"/>
          <a:ext cx="0" cy="0"/>
          <a:chOff x="0" y="0"/>
          <a:chExt cx="0" cy="0"/>
        </a:xfrm>
      </p:grpSpPr>
      <p:sp>
        <p:nvSpPr>
          <p:cNvPr id="2" name="Rectangle 1"/>
          <p:cNvSpPr/>
          <p:nvPr userDrawn="1"/>
        </p:nvSpPr>
        <p:spPr>
          <a:xfrm>
            <a:off x="0" y="0"/>
            <a:ext cx="33909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12"/>
          <p:cNvSpPr>
            <a:spLocks noGrp="1"/>
          </p:cNvSpPr>
          <p:nvPr>
            <p:ph type="body" sz="quarter" idx="11"/>
          </p:nvPr>
        </p:nvSpPr>
        <p:spPr>
          <a:xfrm>
            <a:off x="3683768" y="1269095"/>
            <a:ext cx="8508231" cy="4865005"/>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3683768" y="390207"/>
            <a:ext cx="4937364" cy="676597"/>
          </a:xfrm>
        </p:spPr>
        <p:txBody>
          <a:bodyPr/>
          <a:lstStyle>
            <a:lvl1pPr>
              <a:defRPr>
                <a:solidFill>
                  <a:schemeClr val="tx2"/>
                </a:solidFill>
              </a:defRPr>
            </a:lvl1pPr>
          </a:lstStyle>
          <a:p>
            <a:r>
              <a:rPr lang="en-US" dirty="0">
                <a:latin typeface="Montserrat ExtraBold"/>
                <a:cs typeface="Arial" panose="020B0604020202020204" pitchFamily="34" charset="0"/>
              </a:rPr>
              <a:t>TITLE GOES HERE</a:t>
            </a:r>
            <a:endParaRPr lang="en-US" dirty="0">
              <a:latin typeface="Montserrat ExtraBold"/>
            </a:endParaRPr>
          </a:p>
        </p:txBody>
      </p:sp>
    </p:spTree>
    <p:extLst>
      <p:ext uri="{BB962C8B-B14F-4D97-AF65-F5344CB8AC3E}">
        <p14:creationId xmlns:p14="http://schemas.microsoft.com/office/powerpoint/2010/main" val="24938684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1_Text and Graphics/images">
    <p:spTree>
      <p:nvGrpSpPr>
        <p:cNvPr id="1" name=""/>
        <p:cNvGrpSpPr/>
        <p:nvPr/>
      </p:nvGrpSpPr>
      <p:grpSpPr>
        <a:xfrm>
          <a:off x="0" y="0"/>
          <a:ext cx="0" cy="0"/>
          <a:chOff x="0" y="0"/>
          <a:chExt cx="0" cy="0"/>
        </a:xfrm>
      </p:grpSpPr>
      <p:sp>
        <p:nvSpPr>
          <p:cNvPr id="5" name="Freeform 4"/>
          <p:cNvSpPr/>
          <p:nvPr userDrawn="1"/>
        </p:nvSpPr>
        <p:spPr>
          <a:xfrm flipH="1" flipV="1">
            <a:off x="-408636" y="1603664"/>
            <a:ext cx="5487914" cy="3750797"/>
          </a:xfrm>
          <a:custGeom>
            <a:avLst/>
            <a:gdLst>
              <a:gd name="connsiteX0" fmla="*/ 0 w 5487914"/>
              <a:gd name="connsiteY0" fmla="*/ 0 h 3191442"/>
              <a:gd name="connsiteX1" fmla="*/ 5487914 w 5487914"/>
              <a:gd name="connsiteY1" fmla="*/ 0 h 3191442"/>
              <a:gd name="connsiteX2" fmla="*/ 5487914 w 5487914"/>
              <a:gd name="connsiteY2" fmla="*/ 3181081 h 3191442"/>
              <a:gd name="connsiteX3" fmla="*/ 751996 w 5487914"/>
              <a:gd name="connsiteY3" fmla="*/ 3191442 h 3191442"/>
              <a:gd name="connsiteX4" fmla="*/ 0 w 5487914"/>
              <a:gd name="connsiteY4" fmla="*/ 0 h 3191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7914" h="3191442">
                <a:moveTo>
                  <a:pt x="0" y="0"/>
                </a:moveTo>
                <a:lnTo>
                  <a:pt x="5487914" y="0"/>
                </a:lnTo>
                <a:lnTo>
                  <a:pt x="5487914" y="3181081"/>
                </a:lnTo>
                <a:lnTo>
                  <a:pt x="751996" y="3191442"/>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11993056" y="1603664"/>
            <a:ext cx="198944" cy="3750797"/>
          </a:xfrm>
          <a:prstGeom prst="rect">
            <a:avLst/>
          </a:prstGeom>
          <a:solidFill>
            <a:srgbClr val="DA34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3"/>
          <p:cNvSpPr>
            <a:spLocks noGrp="1"/>
          </p:cNvSpPr>
          <p:nvPr>
            <p:ph type="pic" sz="quarter" idx="10"/>
          </p:nvPr>
        </p:nvSpPr>
        <p:spPr bwMode="auto">
          <a:xfrm>
            <a:off x="0" y="0"/>
            <a:ext cx="5044037" cy="6870701"/>
          </a:xfrm>
          <a:custGeom>
            <a:avLst/>
            <a:gdLst>
              <a:gd name="connsiteX0" fmla="*/ 0 w 4967837"/>
              <a:gd name="connsiteY0" fmla="*/ 0 h 6858001"/>
              <a:gd name="connsiteX1" fmla="*/ 4967837 w 4967837"/>
              <a:gd name="connsiteY1" fmla="*/ 0 h 6858001"/>
              <a:gd name="connsiteX2" fmla="*/ 4967837 w 4967837"/>
              <a:gd name="connsiteY2" fmla="*/ 6858001 h 6858001"/>
              <a:gd name="connsiteX3" fmla="*/ 0 w 4967837"/>
              <a:gd name="connsiteY3" fmla="*/ 6858001 h 6858001"/>
              <a:gd name="connsiteX4" fmla="*/ 0 w 4967837"/>
              <a:gd name="connsiteY4" fmla="*/ 0 h 6858001"/>
              <a:gd name="connsiteX0" fmla="*/ 0 w 4967837"/>
              <a:gd name="connsiteY0" fmla="*/ 0 h 6858001"/>
              <a:gd name="connsiteX1" fmla="*/ 3647037 w 4967837"/>
              <a:gd name="connsiteY1" fmla="*/ 25400 h 6858001"/>
              <a:gd name="connsiteX2" fmla="*/ 4967837 w 4967837"/>
              <a:gd name="connsiteY2" fmla="*/ 6858001 h 6858001"/>
              <a:gd name="connsiteX3" fmla="*/ 0 w 4967837"/>
              <a:gd name="connsiteY3" fmla="*/ 6858001 h 6858001"/>
              <a:gd name="connsiteX4" fmla="*/ 0 w 4967837"/>
              <a:gd name="connsiteY4" fmla="*/ 0 h 6858001"/>
              <a:gd name="connsiteX0" fmla="*/ 0 w 5044037"/>
              <a:gd name="connsiteY0" fmla="*/ 0 h 6870701"/>
              <a:gd name="connsiteX1" fmla="*/ 3647037 w 5044037"/>
              <a:gd name="connsiteY1" fmla="*/ 25400 h 6870701"/>
              <a:gd name="connsiteX2" fmla="*/ 5044037 w 5044037"/>
              <a:gd name="connsiteY2" fmla="*/ 6870701 h 6870701"/>
              <a:gd name="connsiteX3" fmla="*/ 0 w 5044037"/>
              <a:gd name="connsiteY3" fmla="*/ 6858001 h 6870701"/>
              <a:gd name="connsiteX4" fmla="*/ 0 w 5044037"/>
              <a:gd name="connsiteY4" fmla="*/ 0 h 6870701"/>
              <a:gd name="connsiteX0" fmla="*/ 0 w 5044037"/>
              <a:gd name="connsiteY0" fmla="*/ 0 h 6870701"/>
              <a:gd name="connsiteX1" fmla="*/ 3723237 w 5044037"/>
              <a:gd name="connsiteY1" fmla="*/ 0 h 6870701"/>
              <a:gd name="connsiteX2" fmla="*/ 5044037 w 5044037"/>
              <a:gd name="connsiteY2" fmla="*/ 6870701 h 6870701"/>
              <a:gd name="connsiteX3" fmla="*/ 0 w 5044037"/>
              <a:gd name="connsiteY3" fmla="*/ 6858001 h 6870701"/>
              <a:gd name="connsiteX4" fmla="*/ 0 w 5044037"/>
              <a:gd name="connsiteY4" fmla="*/ 0 h 6870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4037" h="6870701">
                <a:moveTo>
                  <a:pt x="0" y="0"/>
                </a:moveTo>
                <a:lnTo>
                  <a:pt x="3723237" y="0"/>
                </a:lnTo>
                <a:lnTo>
                  <a:pt x="5044037" y="6870701"/>
                </a:lnTo>
                <a:lnTo>
                  <a:pt x="0" y="6858001"/>
                </a:lnTo>
                <a:lnTo>
                  <a:pt x="0" y="0"/>
                </a:lnTo>
                <a:close/>
              </a:path>
            </a:pathLst>
          </a:cu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4" name="Text Placeholder 12"/>
          <p:cNvSpPr>
            <a:spLocks noGrp="1"/>
          </p:cNvSpPr>
          <p:nvPr>
            <p:ph type="body" sz="quarter" idx="11"/>
          </p:nvPr>
        </p:nvSpPr>
        <p:spPr>
          <a:xfrm>
            <a:off x="5140347" y="1131500"/>
            <a:ext cx="6756400" cy="5002601"/>
          </a:xfrm>
        </p:spPr>
        <p:txBody>
          <a:bodyPr anchor="ct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5258568" y="454902"/>
            <a:ext cx="4937364" cy="676597"/>
          </a:xfrm>
        </p:spPr>
        <p:txBody>
          <a:bodyPr/>
          <a:lstStyle>
            <a:lvl1pPr>
              <a:defRPr>
                <a:solidFill>
                  <a:schemeClr val="tx2"/>
                </a:solidFill>
              </a:defRPr>
            </a:lvl1pPr>
          </a:lstStyle>
          <a:p>
            <a:r>
              <a:rPr lang="en-US" dirty="0">
                <a:latin typeface="Montserrat ExtraBold"/>
                <a:cs typeface="Arial" panose="020B0604020202020204" pitchFamily="34" charset="0"/>
              </a:rPr>
              <a:t>TITLE GOES HERE</a:t>
            </a:r>
            <a:endParaRPr lang="en-US" dirty="0">
              <a:latin typeface="Montserrat ExtraBold"/>
            </a:endParaRPr>
          </a:p>
        </p:txBody>
      </p:sp>
    </p:spTree>
    <p:extLst>
      <p:ext uri="{BB962C8B-B14F-4D97-AF65-F5344CB8AC3E}">
        <p14:creationId xmlns:p14="http://schemas.microsoft.com/office/powerpoint/2010/main" val="373330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Gray layout">
    <p:spTree>
      <p:nvGrpSpPr>
        <p:cNvPr id="1" name=""/>
        <p:cNvGrpSpPr/>
        <p:nvPr/>
      </p:nvGrpSpPr>
      <p:grpSpPr>
        <a:xfrm>
          <a:off x="0" y="0"/>
          <a:ext cx="0" cy="0"/>
          <a:chOff x="0" y="0"/>
          <a:chExt cx="0" cy="0"/>
        </a:xfrm>
      </p:grpSpPr>
      <p:pic>
        <p:nvPicPr>
          <p:cNvPr id="2" name="Graphic 20">
            <a:extLst>
              <a:ext uri="{FF2B5EF4-FFF2-40B4-BE49-F238E27FC236}">
                <a16:creationId xmlns:a16="http://schemas.microsoft.com/office/drawing/2014/main" id="{87340A4E-F796-4C45-900F-9FD77029D59B}"/>
              </a:ext>
            </a:extLst>
          </p:cNvPr>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l="19685"/>
          <a:stretch/>
        </p:blipFill>
        <p:spPr>
          <a:xfrm>
            <a:off x="0" y="288696"/>
            <a:ext cx="1110343" cy="803310"/>
          </a:xfrm>
          <a:prstGeom prst="rect">
            <a:avLst/>
          </a:prstGeom>
        </p:spPr>
      </p:pic>
      <p:sp>
        <p:nvSpPr>
          <p:cNvPr id="3"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495300" y="446148"/>
            <a:ext cx="11201400" cy="676597"/>
          </a:xfrm>
        </p:spPr>
        <p:txBody>
          <a:bodyPr/>
          <a:lstStyle/>
          <a:p>
            <a:r>
              <a:rPr lang="en-US" dirty="0">
                <a:latin typeface="Montserrat ExtraBold"/>
                <a:cs typeface="Arial" panose="020B0604020202020204" pitchFamily="34" charset="0"/>
              </a:rPr>
              <a:t>TITLE GOES HERE</a:t>
            </a:r>
            <a:endParaRPr lang="en-US" dirty="0">
              <a:latin typeface="Montserrat ExtraBold"/>
            </a:endParaRPr>
          </a:p>
        </p:txBody>
      </p:sp>
    </p:spTree>
    <p:extLst>
      <p:ext uri="{BB962C8B-B14F-4D97-AF65-F5344CB8AC3E}">
        <p14:creationId xmlns:p14="http://schemas.microsoft.com/office/powerpoint/2010/main" val="4124274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hite Layouts">
    <p:bg>
      <p:bgPr>
        <a:solidFill>
          <a:srgbClr val="FFFFFF"/>
        </a:solidFill>
        <a:effectLst/>
      </p:bgPr>
    </p:bg>
    <p:spTree>
      <p:nvGrpSpPr>
        <p:cNvPr id="1" name=""/>
        <p:cNvGrpSpPr/>
        <p:nvPr/>
      </p:nvGrpSpPr>
      <p:grpSpPr>
        <a:xfrm>
          <a:off x="0" y="0"/>
          <a:ext cx="0" cy="0"/>
          <a:chOff x="0" y="0"/>
          <a:chExt cx="0" cy="0"/>
        </a:xfrm>
      </p:grpSpPr>
      <p:sp>
        <p:nvSpPr>
          <p:cNvPr id="6"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495300" y="446148"/>
            <a:ext cx="11201400" cy="676597"/>
          </a:xfrm>
        </p:spPr>
        <p:txBody>
          <a:bodyPr/>
          <a:lstStyle>
            <a:lvl1pPr>
              <a:defRPr>
                <a:solidFill>
                  <a:schemeClr val="tx2"/>
                </a:solidFill>
              </a:defRPr>
            </a:lvl1pPr>
          </a:lstStyle>
          <a:p>
            <a:r>
              <a:rPr lang="en-US" dirty="0">
                <a:latin typeface="Montserrat ExtraBold"/>
                <a:cs typeface="Arial" panose="020B0604020202020204" pitchFamily="34" charset="0"/>
              </a:rPr>
              <a:t>TITLE GOES HERE</a:t>
            </a:r>
            <a:endParaRPr lang="en-US" dirty="0">
              <a:latin typeface="Montserrat ExtraBold"/>
            </a:endParaRPr>
          </a:p>
        </p:txBody>
      </p:sp>
    </p:spTree>
    <p:extLst>
      <p:ext uri="{BB962C8B-B14F-4D97-AF65-F5344CB8AC3E}">
        <p14:creationId xmlns:p14="http://schemas.microsoft.com/office/powerpoint/2010/main" val="40758935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p:bg>
      <p:bgPr>
        <a:solidFill>
          <a:srgbClr val="FFFFFF"/>
        </a:solidFill>
        <a:effectLst/>
      </p:bgPr>
    </p:bg>
    <p:spTree>
      <p:nvGrpSpPr>
        <p:cNvPr id="1" name=""/>
        <p:cNvGrpSpPr/>
        <p:nvPr/>
      </p:nvGrpSpPr>
      <p:grpSpPr>
        <a:xfrm>
          <a:off x="0" y="0"/>
          <a:ext cx="0" cy="0"/>
          <a:chOff x="0" y="0"/>
          <a:chExt cx="0" cy="0"/>
        </a:xfrm>
      </p:grpSpPr>
      <p:sp>
        <p:nvSpPr>
          <p:cNvPr id="6"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495300" y="446148"/>
            <a:ext cx="11201400" cy="676597"/>
          </a:xfrm>
        </p:spPr>
        <p:txBody>
          <a:bodyPr/>
          <a:lstStyle>
            <a:lvl1pPr>
              <a:defRPr>
                <a:solidFill>
                  <a:schemeClr val="tx2"/>
                </a:solidFill>
              </a:defRPr>
            </a:lvl1pPr>
          </a:lstStyle>
          <a:p>
            <a:r>
              <a:rPr lang="en-US" dirty="0">
                <a:latin typeface="Montserrat ExtraBold"/>
                <a:cs typeface="Arial" panose="020B0604020202020204" pitchFamily="34" charset="0"/>
              </a:rPr>
              <a:t>TITLE GOES HERE</a:t>
            </a:r>
            <a:endParaRPr lang="en-US" dirty="0">
              <a:latin typeface="Montserrat ExtraBold"/>
            </a:endParaRPr>
          </a:p>
        </p:txBody>
      </p:sp>
      <p:sp>
        <p:nvSpPr>
          <p:cNvPr id="2" name="Text Placeholder 12">
            <a:extLst>
              <a:ext uri="{FF2B5EF4-FFF2-40B4-BE49-F238E27FC236}">
                <a16:creationId xmlns:a16="http://schemas.microsoft.com/office/drawing/2014/main" id="{7746FF80-7DDA-A26F-A1DD-F9C6187E7F3C}"/>
              </a:ext>
            </a:extLst>
          </p:cNvPr>
          <p:cNvSpPr>
            <a:spLocks noGrp="1"/>
          </p:cNvSpPr>
          <p:nvPr>
            <p:ph type="body" sz="quarter" idx="11"/>
          </p:nvPr>
        </p:nvSpPr>
        <p:spPr>
          <a:xfrm>
            <a:off x="495298" y="1345671"/>
            <a:ext cx="11201401" cy="486500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9866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lumn">
    <p:bg>
      <p:bgPr>
        <a:solidFill>
          <a:srgbClr val="FFFFFF"/>
        </a:solidFill>
        <a:effectLst/>
      </p:bgPr>
    </p:bg>
    <p:spTree>
      <p:nvGrpSpPr>
        <p:cNvPr id="1" name=""/>
        <p:cNvGrpSpPr/>
        <p:nvPr/>
      </p:nvGrpSpPr>
      <p:grpSpPr>
        <a:xfrm>
          <a:off x="0" y="0"/>
          <a:ext cx="0" cy="0"/>
          <a:chOff x="0" y="0"/>
          <a:chExt cx="0" cy="0"/>
        </a:xfrm>
      </p:grpSpPr>
      <p:sp>
        <p:nvSpPr>
          <p:cNvPr id="6"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495300" y="446148"/>
            <a:ext cx="11201400" cy="676597"/>
          </a:xfrm>
        </p:spPr>
        <p:txBody>
          <a:bodyPr/>
          <a:lstStyle>
            <a:lvl1pPr>
              <a:defRPr>
                <a:solidFill>
                  <a:schemeClr val="tx2"/>
                </a:solidFill>
              </a:defRPr>
            </a:lvl1pPr>
          </a:lstStyle>
          <a:p>
            <a:r>
              <a:rPr lang="en-US" dirty="0">
                <a:latin typeface="Montserrat ExtraBold"/>
                <a:cs typeface="Arial" panose="020B0604020202020204" pitchFamily="34" charset="0"/>
              </a:rPr>
              <a:t>TITLE GOES HERE</a:t>
            </a:r>
            <a:endParaRPr lang="en-US" dirty="0">
              <a:latin typeface="Montserrat ExtraBold"/>
            </a:endParaRPr>
          </a:p>
        </p:txBody>
      </p:sp>
      <p:sp>
        <p:nvSpPr>
          <p:cNvPr id="2" name="Text Placeholder 12">
            <a:extLst>
              <a:ext uri="{FF2B5EF4-FFF2-40B4-BE49-F238E27FC236}">
                <a16:creationId xmlns:a16="http://schemas.microsoft.com/office/drawing/2014/main" id="{7746FF80-7DDA-A26F-A1DD-F9C6187E7F3C}"/>
              </a:ext>
            </a:extLst>
          </p:cNvPr>
          <p:cNvSpPr>
            <a:spLocks noGrp="1"/>
          </p:cNvSpPr>
          <p:nvPr>
            <p:ph type="body" sz="quarter" idx="11"/>
          </p:nvPr>
        </p:nvSpPr>
        <p:spPr>
          <a:xfrm>
            <a:off x="495298" y="2000250"/>
            <a:ext cx="5248277" cy="4210426"/>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ext Placeholder 12">
            <a:extLst>
              <a:ext uri="{FF2B5EF4-FFF2-40B4-BE49-F238E27FC236}">
                <a16:creationId xmlns:a16="http://schemas.microsoft.com/office/drawing/2014/main" id="{B3037676-7D9D-EB04-8B3A-D86D366F4F1F}"/>
              </a:ext>
            </a:extLst>
          </p:cNvPr>
          <p:cNvSpPr>
            <a:spLocks noGrp="1"/>
          </p:cNvSpPr>
          <p:nvPr>
            <p:ph type="body" sz="quarter" idx="12"/>
          </p:nvPr>
        </p:nvSpPr>
        <p:spPr>
          <a:xfrm>
            <a:off x="6391277" y="2000250"/>
            <a:ext cx="5248277" cy="42321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12">
            <a:extLst>
              <a:ext uri="{FF2B5EF4-FFF2-40B4-BE49-F238E27FC236}">
                <a16:creationId xmlns:a16="http://schemas.microsoft.com/office/drawing/2014/main" id="{DCCDACBD-5508-D9E7-5108-7E639C9F1317}"/>
              </a:ext>
            </a:extLst>
          </p:cNvPr>
          <p:cNvSpPr>
            <a:spLocks noGrp="1"/>
          </p:cNvSpPr>
          <p:nvPr>
            <p:ph type="body" sz="quarter" idx="13"/>
          </p:nvPr>
        </p:nvSpPr>
        <p:spPr>
          <a:xfrm>
            <a:off x="495298" y="1345671"/>
            <a:ext cx="5248277" cy="387879"/>
          </a:xfrm>
        </p:spPr>
        <p:txBody>
          <a:bodyPr/>
          <a:lstStyle>
            <a:lvl1pPr algn="ctr">
              <a:defRPr b="1">
                <a:solidFill>
                  <a:srgbClr val="DA3467"/>
                </a:solidFill>
              </a:defRPr>
            </a:lvl1pPr>
            <a:lvl2pPr marL="228600" indent="0">
              <a:buNone/>
              <a:defRPr/>
            </a:lvl2pPr>
          </a:lstStyle>
          <a:p>
            <a:pPr lvl="0"/>
            <a:r>
              <a:rPr lang="en-US" dirty="0"/>
              <a:t>Click to edit Master text styles</a:t>
            </a:r>
          </a:p>
        </p:txBody>
      </p:sp>
      <p:sp>
        <p:nvSpPr>
          <p:cNvPr id="5" name="Text Placeholder 12">
            <a:extLst>
              <a:ext uri="{FF2B5EF4-FFF2-40B4-BE49-F238E27FC236}">
                <a16:creationId xmlns:a16="http://schemas.microsoft.com/office/drawing/2014/main" id="{EAAF538C-6601-9B81-6FE1-E39E050C3750}"/>
              </a:ext>
            </a:extLst>
          </p:cNvPr>
          <p:cNvSpPr>
            <a:spLocks noGrp="1"/>
          </p:cNvSpPr>
          <p:nvPr>
            <p:ph type="body" sz="quarter" idx="14"/>
          </p:nvPr>
        </p:nvSpPr>
        <p:spPr>
          <a:xfrm>
            <a:off x="6391276" y="1367558"/>
            <a:ext cx="5248277" cy="387879"/>
          </a:xfrm>
        </p:spPr>
        <p:txBody>
          <a:bodyPr/>
          <a:lstStyle>
            <a:lvl1pPr algn="ctr">
              <a:defRPr b="1">
                <a:solidFill>
                  <a:srgbClr val="DA3467"/>
                </a:solidFill>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2169016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With Image">
    <p:bg>
      <p:bgPr>
        <a:solidFill>
          <a:srgbClr val="FFFFFF"/>
        </a:solidFill>
        <a:effectLst/>
      </p:bgPr>
    </p:bg>
    <p:spTree>
      <p:nvGrpSpPr>
        <p:cNvPr id="1" name=""/>
        <p:cNvGrpSpPr/>
        <p:nvPr/>
      </p:nvGrpSpPr>
      <p:grpSpPr>
        <a:xfrm>
          <a:off x="0" y="0"/>
          <a:ext cx="0" cy="0"/>
          <a:chOff x="0" y="0"/>
          <a:chExt cx="0" cy="0"/>
        </a:xfrm>
      </p:grpSpPr>
      <p:sp>
        <p:nvSpPr>
          <p:cNvPr id="6"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495300" y="446148"/>
            <a:ext cx="11201400" cy="676597"/>
          </a:xfrm>
        </p:spPr>
        <p:txBody>
          <a:bodyPr/>
          <a:lstStyle>
            <a:lvl1pPr>
              <a:defRPr>
                <a:solidFill>
                  <a:schemeClr val="tx2"/>
                </a:solidFill>
              </a:defRPr>
            </a:lvl1pPr>
          </a:lstStyle>
          <a:p>
            <a:r>
              <a:rPr lang="en-US" dirty="0">
                <a:latin typeface="Montserrat ExtraBold"/>
                <a:cs typeface="Arial" panose="020B0604020202020204" pitchFamily="34" charset="0"/>
              </a:rPr>
              <a:t>TITLE GOES HERE</a:t>
            </a:r>
            <a:endParaRPr lang="en-US" dirty="0">
              <a:latin typeface="Montserrat ExtraBold"/>
            </a:endParaRPr>
          </a:p>
        </p:txBody>
      </p:sp>
      <p:sp>
        <p:nvSpPr>
          <p:cNvPr id="2" name="Text Placeholder 12">
            <a:extLst>
              <a:ext uri="{FF2B5EF4-FFF2-40B4-BE49-F238E27FC236}">
                <a16:creationId xmlns:a16="http://schemas.microsoft.com/office/drawing/2014/main" id="{7746FF80-7DDA-A26F-A1DD-F9C6187E7F3C}"/>
              </a:ext>
            </a:extLst>
          </p:cNvPr>
          <p:cNvSpPr>
            <a:spLocks noGrp="1"/>
          </p:cNvSpPr>
          <p:nvPr>
            <p:ph type="body" sz="quarter" idx="11"/>
          </p:nvPr>
        </p:nvSpPr>
        <p:spPr>
          <a:xfrm>
            <a:off x="495298" y="1345671"/>
            <a:ext cx="4829177" cy="486500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ext Placeholder 12">
            <a:extLst>
              <a:ext uri="{FF2B5EF4-FFF2-40B4-BE49-F238E27FC236}">
                <a16:creationId xmlns:a16="http://schemas.microsoft.com/office/drawing/2014/main" id="{CC28B80B-48F2-2046-36DF-81DA70D73F78}"/>
              </a:ext>
            </a:extLst>
          </p:cNvPr>
          <p:cNvSpPr>
            <a:spLocks noGrp="1"/>
          </p:cNvSpPr>
          <p:nvPr>
            <p:ph type="body" sz="quarter" idx="13"/>
          </p:nvPr>
        </p:nvSpPr>
        <p:spPr>
          <a:xfrm>
            <a:off x="5495923" y="1345671"/>
            <a:ext cx="6200777" cy="4864476"/>
          </a:xfrm>
        </p:spPr>
        <p:txBody>
          <a:bodyPr/>
          <a:lstStyle>
            <a:lvl2pPr marL="228600" indent="0">
              <a:buNone/>
              <a:defRPr/>
            </a:lvl2pPr>
          </a:lstStyle>
          <a:p>
            <a:pPr lvl="0"/>
            <a:r>
              <a:rPr lang="en-US" dirty="0"/>
              <a:t>Click to edit Master text styles</a:t>
            </a:r>
          </a:p>
        </p:txBody>
      </p:sp>
      <p:sp>
        <p:nvSpPr>
          <p:cNvPr id="5" name="Picture Placeholder 4">
            <a:extLst>
              <a:ext uri="{FF2B5EF4-FFF2-40B4-BE49-F238E27FC236}">
                <a16:creationId xmlns:a16="http://schemas.microsoft.com/office/drawing/2014/main" id="{4656E20C-6AFC-4366-5657-0EA5CC3745D6}"/>
              </a:ext>
            </a:extLst>
          </p:cNvPr>
          <p:cNvSpPr>
            <a:spLocks noGrp="1"/>
          </p:cNvSpPr>
          <p:nvPr>
            <p:ph type="pic" sz="quarter" idx="12"/>
          </p:nvPr>
        </p:nvSpPr>
        <p:spPr>
          <a:xfrm>
            <a:off x="5457825" y="1345671"/>
            <a:ext cx="6238875" cy="4864476"/>
          </a:xfrm>
          <a:blipFill dpi="0" rotWithShape="1">
            <a:blip r:embed="rId2">
              <a:extLst>
                <a:ext uri="{28A0092B-C50C-407E-A947-70E740481C1C}">
                  <a14:useLocalDpi xmlns:a14="http://schemas.microsoft.com/office/drawing/2010/main" val="0"/>
                </a:ext>
              </a:extLst>
            </a:blip>
            <a:srcRect/>
            <a:stretch>
              <a:fillRect/>
            </a:stretch>
          </a:blipFill>
        </p:spPr>
        <p:txBody>
          <a:bodyPr/>
          <a:lstStyle/>
          <a:p>
            <a:endParaRPr lang="en-IN" dirty="0"/>
          </a:p>
        </p:txBody>
      </p:sp>
    </p:spTree>
    <p:extLst>
      <p:ext uri="{BB962C8B-B14F-4D97-AF65-F5344CB8AC3E}">
        <p14:creationId xmlns:p14="http://schemas.microsoft.com/office/powerpoint/2010/main" val="1084404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With LargeImage">
    <p:bg>
      <p:bgPr>
        <a:solidFill>
          <a:srgbClr val="FFFFFF"/>
        </a:solidFill>
        <a:effectLst/>
      </p:bgPr>
    </p:bg>
    <p:spTree>
      <p:nvGrpSpPr>
        <p:cNvPr id="1" name=""/>
        <p:cNvGrpSpPr/>
        <p:nvPr/>
      </p:nvGrpSpPr>
      <p:grpSpPr>
        <a:xfrm>
          <a:off x="0" y="0"/>
          <a:ext cx="0" cy="0"/>
          <a:chOff x="0" y="0"/>
          <a:chExt cx="0" cy="0"/>
        </a:xfrm>
      </p:grpSpPr>
      <p:sp>
        <p:nvSpPr>
          <p:cNvPr id="6"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495300" y="446148"/>
            <a:ext cx="11201400" cy="676597"/>
          </a:xfrm>
        </p:spPr>
        <p:txBody>
          <a:bodyPr/>
          <a:lstStyle>
            <a:lvl1pPr>
              <a:defRPr>
                <a:solidFill>
                  <a:schemeClr val="tx2"/>
                </a:solidFill>
              </a:defRPr>
            </a:lvl1pPr>
          </a:lstStyle>
          <a:p>
            <a:r>
              <a:rPr lang="en-US" dirty="0">
                <a:latin typeface="Montserrat ExtraBold"/>
                <a:cs typeface="Arial" panose="020B0604020202020204" pitchFamily="34" charset="0"/>
              </a:rPr>
              <a:t>TITLE GOES HERE</a:t>
            </a:r>
            <a:endParaRPr lang="en-US" dirty="0">
              <a:latin typeface="Montserrat ExtraBold"/>
            </a:endParaRPr>
          </a:p>
        </p:txBody>
      </p:sp>
      <p:sp>
        <p:nvSpPr>
          <p:cNvPr id="2" name="Text Placeholder 12">
            <a:extLst>
              <a:ext uri="{FF2B5EF4-FFF2-40B4-BE49-F238E27FC236}">
                <a16:creationId xmlns:a16="http://schemas.microsoft.com/office/drawing/2014/main" id="{7746FF80-7DDA-A26F-A1DD-F9C6187E7F3C}"/>
              </a:ext>
            </a:extLst>
          </p:cNvPr>
          <p:cNvSpPr>
            <a:spLocks noGrp="1"/>
          </p:cNvSpPr>
          <p:nvPr>
            <p:ph type="body" sz="quarter" idx="11"/>
          </p:nvPr>
        </p:nvSpPr>
        <p:spPr>
          <a:xfrm>
            <a:off x="495298" y="1345671"/>
            <a:ext cx="3400427" cy="486500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ext Placeholder 12">
            <a:extLst>
              <a:ext uri="{FF2B5EF4-FFF2-40B4-BE49-F238E27FC236}">
                <a16:creationId xmlns:a16="http://schemas.microsoft.com/office/drawing/2014/main" id="{CD5E8932-68CA-3A0F-C4EA-1DC7B6BFDB08}"/>
              </a:ext>
            </a:extLst>
          </p:cNvPr>
          <p:cNvSpPr>
            <a:spLocks noGrp="1"/>
          </p:cNvSpPr>
          <p:nvPr>
            <p:ph type="body" sz="quarter" idx="13"/>
          </p:nvPr>
        </p:nvSpPr>
        <p:spPr>
          <a:xfrm>
            <a:off x="4143372" y="1348317"/>
            <a:ext cx="7553327" cy="486235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4">
            <a:extLst>
              <a:ext uri="{FF2B5EF4-FFF2-40B4-BE49-F238E27FC236}">
                <a16:creationId xmlns:a16="http://schemas.microsoft.com/office/drawing/2014/main" id="{4656E20C-6AFC-4366-5657-0EA5CC3745D6}"/>
              </a:ext>
            </a:extLst>
          </p:cNvPr>
          <p:cNvSpPr>
            <a:spLocks noGrp="1"/>
          </p:cNvSpPr>
          <p:nvPr>
            <p:ph type="pic" sz="quarter" idx="12"/>
          </p:nvPr>
        </p:nvSpPr>
        <p:spPr>
          <a:xfrm>
            <a:off x="4143371" y="1345671"/>
            <a:ext cx="7553327" cy="4865005"/>
          </a:xfrm>
          <a:blipFill dpi="0" rotWithShape="1">
            <a:blip r:embed="rId2">
              <a:extLst>
                <a:ext uri="{28A0092B-C50C-407E-A947-70E740481C1C}">
                  <a14:useLocalDpi xmlns:a14="http://schemas.microsoft.com/office/drawing/2010/main" val="0"/>
                </a:ext>
              </a:extLst>
            </a:blip>
            <a:srcRect/>
            <a:stretch>
              <a:fillRect/>
            </a:stretch>
          </a:blipFill>
        </p:spPr>
        <p:txBody>
          <a:bodyPr/>
          <a:lstStyle/>
          <a:p>
            <a:endParaRPr lang="en-IN" dirty="0"/>
          </a:p>
        </p:txBody>
      </p:sp>
    </p:spTree>
    <p:extLst>
      <p:ext uri="{BB962C8B-B14F-4D97-AF65-F5344CB8AC3E}">
        <p14:creationId xmlns:p14="http://schemas.microsoft.com/office/powerpoint/2010/main" val="1347798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With X LargeImage">
    <p:bg>
      <p:bgPr>
        <a:solidFill>
          <a:srgbClr val="FFFFFF"/>
        </a:solidFill>
        <a:effectLst/>
      </p:bgPr>
    </p:bg>
    <p:spTree>
      <p:nvGrpSpPr>
        <p:cNvPr id="1" name=""/>
        <p:cNvGrpSpPr/>
        <p:nvPr/>
      </p:nvGrpSpPr>
      <p:grpSpPr>
        <a:xfrm>
          <a:off x="0" y="0"/>
          <a:ext cx="0" cy="0"/>
          <a:chOff x="0" y="0"/>
          <a:chExt cx="0" cy="0"/>
        </a:xfrm>
      </p:grpSpPr>
      <p:sp>
        <p:nvSpPr>
          <p:cNvPr id="6" name="Title 33">
            <a:extLst>
              <a:ext uri="{FF2B5EF4-FFF2-40B4-BE49-F238E27FC236}">
                <a16:creationId xmlns:a16="http://schemas.microsoft.com/office/drawing/2014/main" id="{C18A6A9C-1E41-BC46-8485-33636C7758FF}"/>
              </a:ext>
            </a:extLst>
          </p:cNvPr>
          <p:cNvSpPr>
            <a:spLocks noGrp="1"/>
          </p:cNvSpPr>
          <p:nvPr>
            <p:ph type="title" hasCustomPrompt="1"/>
          </p:nvPr>
        </p:nvSpPr>
        <p:spPr>
          <a:xfrm>
            <a:off x="495300" y="446148"/>
            <a:ext cx="11201400" cy="676597"/>
          </a:xfrm>
        </p:spPr>
        <p:txBody>
          <a:bodyPr/>
          <a:lstStyle>
            <a:lvl1pPr>
              <a:defRPr>
                <a:solidFill>
                  <a:schemeClr val="tx2"/>
                </a:solidFill>
              </a:defRPr>
            </a:lvl1pPr>
          </a:lstStyle>
          <a:p>
            <a:r>
              <a:rPr lang="en-US" dirty="0">
                <a:latin typeface="Montserrat ExtraBold"/>
                <a:cs typeface="Arial" panose="020B0604020202020204" pitchFamily="34" charset="0"/>
              </a:rPr>
              <a:t>TITLE GOES HERE</a:t>
            </a:r>
            <a:endParaRPr lang="en-US" dirty="0">
              <a:latin typeface="Montserrat ExtraBold"/>
            </a:endParaRPr>
          </a:p>
        </p:txBody>
      </p:sp>
      <p:sp>
        <p:nvSpPr>
          <p:cNvPr id="2" name="Text Placeholder 12">
            <a:extLst>
              <a:ext uri="{FF2B5EF4-FFF2-40B4-BE49-F238E27FC236}">
                <a16:creationId xmlns:a16="http://schemas.microsoft.com/office/drawing/2014/main" id="{7746FF80-7DDA-A26F-A1DD-F9C6187E7F3C}"/>
              </a:ext>
            </a:extLst>
          </p:cNvPr>
          <p:cNvSpPr>
            <a:spLocks noGrp="1"/>
          </p:cNvSpPr>
          <p:nvPr>
            <p:ph type="body" sz="quarter" idx="11"/>
          </p:nvPr>
        </p:nvSpPr>
        <p:spPr>
          <a:xfrm>
            <a:off x="495298" y="1345671"/>
            <a:ext cx="11201400" cy="387879"/>
          </a:xfrm>
        </p:spPr>
        <p:txBody>
          <a:bodyPr/>
          <a:lstStyle>
            <a:lvl2pPr marL="228600" indent="0">
              <a:buNone/>
              <a:defRPr/>
            </a:lvl2pPr>
          </a:lstStyle>
          <a:p>
            <a:pPr lvl="0"/>
            <a:r>
              <a:rPr lang="en-US" dirty="0"/>
              <a:t>Click to edit Master text styles</a:t>
            </a:r>
          </a:p>
        </p:txBody>
      </p:sp>
      <p:sp>
        <p:nvSpPr>
          <p:cNvPr id="3" name="Text Placeholder 12">
            <a:extLst>
              <a:ext uri="{FF2B5EF4-FFF2-40B4-BE49-F238E27FC236}">
                <a16:creationId xmlns:a16="http://schemas.microsoft.com/office/drawing/2014/main" id="{1F7C350C-57F2-1852-A8B5-7FCA04308110}"/>
              </a:ext>
            </a:extLst>
          </p:cNvPr>
          <p:cNvSpPr>
            <a:spLocks noGrp="1"/>
          </p:cNvSpPr>
          <p:nvPr>
            <p:ph type="body" sz="quarter" idx="13"/>
          </p:nvPr>
        </p:nvSpPr>
        <p:spPr>
          <a:xfrm>
            <a:off x="495298" y="2005733"/>
            <a:ext cx="11201400" cy="4406119"/>
          </a:xfrm>
        </p:spPr>
        <p:txBody>
          <a:bodyPr/>
          <a:lstStyle>
            <a:lvl2pPr marL="228600" indent="0">
              <a:buNone/>
              <a:defRPr/>
            </a:lvl2pPr>
          </a:lstStyle>
          <a:p>
            <a:pPr lvl="0"/>
            <a:r>
              <a:rPr lang="en-US" dirty="0"/>
              <a:t>Click to edit Master text styles</a:t>
            </a:r>
          </a:p>
        </p:txBody>
      </p:sp>
      <p:sp>
        <p:nvSpPr>
          <p:cNvPr id="5" name="Picture Placeholder 4">
            <a:extLst>
              <a:ext uri="{FF2B5EF4-FFF2-40B4-BE49-F238E27FC236}">
                <a16:creationId xmlns:a16="http://schemas.microsoft.com/office/drawing/2014/main" id="{4656E20C-6AFC-4366-5657-0EA5CC3745D6}"/>
              </a:ext>
            </a:extLst>
          </p:cNvPr>
          <p:cNvSpPr>
            <a:spLocks noGrp="1"/>
          </p:cNvSpPr>
          <p:nvPr>
            <p:ph type="pic" sz="quarter" idx="12"/>
          </p:nvPr>
        </p:nvSpPr>
        <p:spPr>
          <a:xfrm>
            <a:off x="485773" y="2005733"/>
            <a:ext cx="11201400" cy="4048125"/>
          </a:xfrm>
          <a:blipFill dpi="0" rotWithShape="1">
            <a:blip r:embed="rId2">
              <a:extLst>
                <a:ext uri="{28A0092B-C50C-407E-A947-70E740481C1C}">
                  <a14:useLocalDpi xmlns:a14="http://schemas.microsoft.com/office/drawing/2010/main" val="0"/>
                </a:ext>
              </a:extLst>
            </a:blip>
            <a:srcRect/>
            <a:stretch>
              <a:fillRect/>
            </a:stretch>
          </a:blipFill>
        </p:spPr>
        <p:txBody>
          <a:bodyPr/>
          <a:lstStyle/>
          <a:p>
            <a:endParaRPr lang="en-IN" dirty="0"/>
          </a:p>
        </p:txBody>
      </p:sp>
    </p:spTree>
    <p:extLst>
      <p:ext uri="{BB962C8B-B14F-4D97-AF65-F5344CB8AC3E}">
        <p14:creationId xmlns:p14="http://schemas.microsoft.com/office/powerpoint/2010/main" val="67579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AB62F9-A2D7-AC4D-998C-3C27C9787436}"/>
              </a:ext>
            </a:extLst>
          </p:cNvPr>
          <p:cNvSpPr>
            <a:spLocks noGrp="1"/>
          </p:cNvSpPr>
          <p:nvPr>
            <p:ph type="title"/>
          </p:nvPr>
        </p:nvSpPr>
        <p:spPr>
          <a:xfrm>
            <a:off x="495300" y="446148"/>
            <a:ext cx="11201400" cy="676597"/>
          </a:xfrm>
          <a:prstGeom prst="rect">
            <a:avLst/>
          </a:prstGeom>
        </p:spPr>
        <p:txBody>
          <a:bodyPr vert="horz" lIns="0" tIns="45720" rIns="0" bIns="45720" rtlCol="0" anchor="t" anchorCtr="0">
            <a:normAutofit/>
          </a:bodyPr>
          <a:lstStyle/>
          <a:p>
            <a:r>
              <a:rPr lang="en-US"/>
              <a:t>CLICK TO EDIT MASTER TITLE STYLE</a:t>
            </a:r>
          </a:p>
        </p:txBody>
      </p:sp>
      <p:sp>
        <p:nvSpPr>
          <p:cNvPr id="26" name="Text Placeholder 2">
            <a:extLst>
              <a:ext uri="{FF2B5EF4-FFF2-40B4-BE49-F238E27FC236}">
                <a16:creationId xmlns:a16="http://schemas.microsoft.com/office/drawing/2014/main" id="{81979C1D-9509-884C-94F2-A960950F6D8A}"/>
              </a:ext>
            </a:extLst>
          </p:cNvPr>
          <p:cNvSpPr>
            <a:spLocks noGrp="1"/>
          </p:cNvSpPr>
          <p:nvPr>
            <p:ph type="body" idx="1"/>
          </p:nvPr>
        </p:nvSpPr>
        <p:spPr bwMode="auto">
          <a:xfrm>
            <a:off x="495300" y="1481575"/>
            <a:ext cx="11201400" cy="472872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4128768"/>
      </p:ext>
    </p:extLst>
  </p:cSld>
  <p:clrMap bg1="lt1" tx1="dk1" bg2="lt2" tx2="dk2" accent1="accent1" accent2="accent2" accent3="accent3" accent4="accent4" accent5="accent5" accent6="accent6" hlink="hlink" folHlink="folHlink"/>
  <p:sldLayoutIdLst>
    <p:sldLayoutId id="2147483786" r:id="rId1"/>
    <p:sldLayoutId id="2147483789" r:id="rId2"/>
    <p:sldLayoutId id="2147483783" r:id="rId3"/>
    <p:sldLayoutId id="2147483785" r:id="rId4"/>
    <p:sldLayoutId id="2147483801" r:id="rId5"/>
    <p:sldLayoutId id="2147483805" r:id="rId6"/>
    <p:sldLayoutId id="2147483802" r:id="rId7"/>
    <p:sldLayoutId id="2147483803" r:id="rId8"/>
    <p:sldLayoutId id="2147483804" r:id="rId9"/>
    <p:sldLayoutId id="2147483790" r:id="rId10"/>
    <p:sldLayoutId id="2147483767" r:id="rId11"/>
    <p:sldLayoutId id="2147483787" r:id="rId12"/>
    <p:sldLayoutId id="2147483788" r:id="rId13"/>
    <p:sldLayoutId id="2147483662" r:id="rId14"/>
    <p:sldLayoutId id="2147483791" r:id="rId15"/>
    <p:sldLayoutId id="2147483792" r:id="rId16"/>
    <p:sldLayoutId id="2147483793" r:id="rId17"/>
    <p:sldLayoutId id="2147483796" r:id="rId18"/>
    <p:sldLayoutId id="2147483794" r:id="rId19"/>
    <p:sldLayoutId id="2147483795" r:id="rId20"/>
    <p:sldLayoutId id="2147483797" r:id="rId21"/>
    <p:sldLayoutId id="2147483798" r:id="rId22"/>
    <p:sldLayoutId id="2147483799" r:id="rId23"/>
    <p:sldLayoutId id="2147483800" r:id="rId24"/>
  </p:sldLayoutIdLst>
  <p:hf sldNum="0" hdr="0" ftr="0" dt="0"/>
  <p:txStyles>
    <p:titleStyle>
      <a:lvl1pPr algn="l" defTabSz="914400" rtl="0" eaLnBrk="1" latinLnBrk="0" hangingPunct="1">
        <a:lnSpc>
          <a:spcPct val="90000"/>
        </a:lnSpc>
        <a:spcBef>
          <a:spcPct val="0"/>
        </a:spcBef>
        <a:buNone/>
        <a:defRPr sz="3600" b="1" i="0" kern="1200">
          <a:solidFill>
            <a:schemeClr val="tx1"/>
          </a:solidFill>
          <a:latin typeface="Montserrat Extra Bold" panose="00000900000000000000" pitchFamily="50" charset="0"/>
          <a:ea typeface="+mj-ea"/>
          <a:cs typeface="+mj-cs"/>
        </a:defRPr>
      </a:lvl1pPr>
    </p:titleStyle>
    <p:bodyStyle>
      <a:lvl1pPr marL="0" indent="0" algn="l" defTabSz="914400" rtl="0" eaLnBrk="1" latinLnBrk="0" hangingPunct="1">
        <a:lnSpc>
          <a:spcPct val="110000"/>
        </a:lnSpc>
        <a:spcBef>
          <a:spcPts val="1000"/>
        </a:spcBef>
        <a:buClr>
          <a:schemeClr val="tx2"/>
        </a:buClr>
        <a:buFont typeface="Arial" panose="020B0604020202020204" pitchFamily="34" charset="0"/>
        <a:buNone/>
        <a:defRPr sz="1800" b="0" i="0" kern="1200">
          <a:solidFill>
            <a:schemeClr val="tx1"/>
          </a:solidFill>
          <a:latin typeface="+mn-lt"/>
          <a:ea typeface="+mn-ea"/>
          <a:cs typeface="+mn-cs"/>
        </a:defRPr>
      </a:lvl1pPr>
      <a:lvl2pPr marL="4572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2pPr>
      <a:lvl3pPr marL="6858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3pPr>
      <a:lvl4pPr marL="11430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4pPr>
      <a:lvl5pPr marL="16002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Model Calculations</a:t>
            </a:r>
          </a:p>
        </p:txBody>
      </p:sp>
      <p:sp>
        <p:nvSpPr>
          <p:cNvPr id="7" name="Text Placeholder 6"/>
          <p:cNvSpPr>
            <a:spLocks noGrp="1"/>
          </p:cNvSpPr>
          <p:nvPr>
            <p:ph type="body" sz="quarter" idx="13"/>
          </p:nvPr>
        </p:nvSpPr>
        <p:spPr/>
        <p:txBody>
          <a:bodyPr/>
          <a:lstStyle/>
          <a:p>
            <a:r>
              <a:rPr lang="en-US" dirty="0"/>
              <a:t>Model Calculations</a:t>
            </a:r>
          </a:p>
        </p:txBody>
      </p:sp>
      <p:sp>
        <p:nvSpPr>
          <p:cNvPr id="8" name="Text Placeholder 7"/>
          <p:cNvSpPr>
            <a:spLocks noGrp="1"/>
          </p:cNvSpPr>
          <p:nvPr>
            <p:ph type="body" sz="quarter" idx="14"/>
          </p:nvPr>
        </p:nvSpPr>
        <p:spPr/>
        <p:txBody>
          <a:bodyPr/>
          <a:lstStyle/>
          <a:p>
            <a:r>
              <a:rPr lang="en-US" dirty="0"/>
              <a:t>Using Data Analysis Expressions  (DAX) to create calculated columns, measures, and custom tables.</a:t>
            </a:r>
          </a:p>
        </p:txBody>
      </p:sp>
      <p:sp>
        <p:nvSpPr>
          <p:cNvPr id="9" name="Text Placeholder 8"/>
          <p:cNvSpPr>
            <a:spLocks noGrp="1"/>
          </p:cNvSpPr>
          <p:nvPr>
            <p:ph type="body" sz="quarter" idx="15"/>
          </p:nvPr>
        </p:nvSpPr>
        <p:spPr/>
        <p:txBody>
          <a:bodyPr/>
          <a:lstStyle/>
          <a:p>
            <a:r>
              <a:rPr lang="en-US" dirty="0"/>
              <a:t>Munish Arora</a:t>
            </a:r>
          </a:p>
        </p:txBody>
      </p:sp>
    </p:spTree>
    <p:extLst>
      <p:ext uri="{BB962C8B-B14F-4D97-AF65-F5344CB8AC3E}">
        <p14:creationId xmlns:p14="http://schemas.microsoft.com/office/powerpoint/2010/main" val="29540827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5C372-B945-D55E-65AF-BE4D0A125FA9}"/>
              </a:ext>
            </a:extLst>
          </p:cNvPr>
          <p:cNvSpPr>
            <a:spLocks noGrp="1"/>
          </p:cNvSpPr>
          <p:nvPr>
            <p:ph type="title"/>
          </p:nvPr>
        </p:nvSpPr>
        <p:spPr/>
        <p:txBody>
          <a:bodyPr>
            <a:normAutofit/>
          </a:bodyPr>
          <a:lstStyle/>
          <a:p>
            <a:r>
              <a:rPr lang="en-US" dirty="0"/>
              <a:t>Lab 03: Create DAX Calculations in Power BI Desktop</a:t>
            </a:r>
          </a:p>
        </p:txBody>
      </p:sp>
      <p:sp>
        <p:nvSpPr>
          <p:cNvPr id="6" name="Text Placeholder 5">
            <a:extLst>
              <a:ext uri="{FF2B5EF4-FFF2-40B4-BE49-F238E27FC236}">
                <a16:creationId xmlns:a16="http://schemas.microsoft.com/office/drawing/2014/main" id="{C6679924-740D-640A-9C4C-7F8A206820D0}"/>
              </a:ext>
            </a:extLst>
          </p:cNvPr>
          <p:cNvSpPr>
            <a:spLocks noGrp="1"/>
          </p:cNvSpPr>
          <p:nvPr>
            <p:ph type="body" sz="quarter" idx="11"/>
          </p:nvPr>
        </p:nvSpPr>
        <p:spPr/>
        <p:txBody>
          <a:bodyPr/>
          <a:lstStyle/>
          <a:p>
            <a:r>
              <a:rPr lang="en-US" dirty="0"/>
              <a:t>In this lab you will commence developing the data model. It will involve creating relationships between tables, and then configuring table and column properties to improve the friendliness and usability of the data model. You will also create hierarchies and create quick measures.</a:t>
            </a:r>
            <a:endParaRPr lang="en-IN" dirty="0"/>
          </a:p>
        </p:txBody>
      </p:sp>
    </p:spTree>
    <p:extLst>
      <p:ext uri="{BB962C8B-B14F-4D97-AF65-F5344CB8AC3E}">
        <p14:creationId xmlns:p14="http://schemas.microsoft.com/office/powerpoint/2010/main" val="825030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2F3D02-7631-2F63-6A97-A0954553DEAF}"/>
              </a:ext>
            </a:extLst>
          </p:cNvPr>
          <p:cNvSpPr>
            <a:spLocks noGrp="1"/>
          </p:cNvSpPr>
          <p:nvPr>
            <p:ph type="title"/>
          </p:nvPr>
        </p:nvSpPr>
        <p:spPr/>
        <p:txBody>
          <a:bodyPr/>
          <a:lstStyle/>
          <a:p>
            <a:pPr algn="ctr"/>
            <a:r>
              <a:rPr lang="en-IN" dirty="0"/>
              <a:t>Lesson 02: Context</a:t>
            </a:r>
          </a:p>
        </p:txBody>
      </p:sp>
      <p:sp>
        <p:nvSpPr>
          <p:cNvPr id="7" name="Text Placeholder 6">
            <a:extLst>
              <a:ext uri="{FF2B5EF4-FFF2-40B4-BE49-F238E27FC236}">
                <a16:creationId xmlns:a16="http://schemas.microsoft.com/office/drawing/2014/main" id="{5CA55E5C-678B-E236-C51D-7C2C84931A5C}"/>
              </a:ext>
            </a:extLst>
          </p:cNvPr>
          <p:cNvSpPr>
            <a:spLocks noGrp="1"/>
          </p:cNvSpPr>
          <p:nvPr>
            <p:ph type="body" sz="quarter" idx="13"/>
          </p:nvPr>
        </p:nvSpPr>
        <p:spPr/>
        <p:txBody>
          <a:bodyPr/>
          <a:lstStyle/>
          <a:p>
            <a:endParaRPr lang="en-IN"/>
          </a:p>
        </p:txBody>
      </p:sp>
      <p:pic>
        <p:nvPicPr>
          <p:cNvPr id="9" name="Picture Placeholder 8">
            <a:extLst>
              <a:ext uri="{FF2B5EF4-FFF2-40B4-BE49-F238E27FC236}">
                <a16:creationId xmlns:a16="http://schemas.microsoft.com/office/drawing/2014/main" id="{771B4037-9E4C-61F6-E0EF-C0D8A74C0987}"/>
              </a:ext>
            </a:extLst>
          </p:cNvPr>
          <p:cNvPicPr>
            <a:picLocks noGrp="1" noChangeAspect="1"/>
          </p:cNvPicPr>
          <p:nvPr>
            <p:ph type="pic" sz="quarter" idx="12"/>
          </p:nvPr>
        </p:nvPicPr>
        <p:blipFill>
          <a:blip r:embed="rId2"/>
          <a:srcRect t="1037" b="1037"/>
          <a:stretch>
            <a:fillRect/>
          </a:stretch>
        </p:blipFill>
        <p:spPr/>
      </p:pic>
      <p:sp>
        <p:nvSpPr>
          <p:cNvPr id="2" name="Text Placeholder 2">
            <a:extLst>
              <a:ext uri="{FF2B5EF4-FFF2-40B4-BE49-F238E27FC236}">
                <a16:creationId xmlns:a16="http://schemas.microsoft.com/office/drawing/2014/main" id="{56D7A9CF-A621-4081-F764-DB70FCA869D8}"/>
              </a:ext>
            </a:extLst>
          </p:cNvPr>
          <p:cNvSpPr>
            <a:spLocks noGrp="1"/>
          </p:cNvSpPr>
          <p:nvPr>
            <p:ph type="body" sz="quarter" idx="11"/>
          </p:nvPr>
        </p:nvSpPr>
        <p:spPr>
          <a:xfrm>
            <a:off x="495298" y="1345671"/>
            <a:ext cx="11201400" cy="387879"/>
          </a:xfrm>
        </p:spPr>
        <p:txBody>
          <a:bodyPr/>
          <a:lstStyle/>
          <a:p>
            <a:r>
              <a:rPr lang="en-US" b="0" i="0" dirty="0">
                <a:solidFill>
                  <a:srgbClr val="333333"/>
                </a:solidFill>
                <a:effectLst/>
                <a:latin typeface="proxima-nova"/>
              </a:rPr>
              <a:t>The filter context is nothing but a filter currently active on the visual /data model</a:t>
            </a:r>
            <a:endParaRPr lang="en-IN" dirty="0"/>
          </a:p>
        </p:txBody>
      </p:sp>
    </p:spTree>
    <p:extLst>
      <p:ext uri="{BB962C8B-B14F-4D97-AF65-F5344CB8AC3E}">
        <p14:creationId xmlns:p14="http://schemas.microsoft.com/office/powerpoint/2010/main" val="1299785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1DBD92A-6D22-EFED-C94F-07E672DA643D}"/>
              </a:ext>
            </a:extLst>
          </p:cNvPr>
          <p:cNvSpPr>
            <a:spLocks noGrp="1"/>
          </p:cNvSpPr>
          <p:nvPr>
            <p:ph type="title"/>
          </p:nvPr>
        </p:nvSpPr>
        <p:spPr/>
        <p:txBody>
          <a:bodyPr/>
          <a:lstStyle/>
          <a:p>
            <a:r>
              <a:rPr lang="en-US" dirty="0"/>
              <a:t>Understanding Context</a:t>
            </a:r>
            <a:endParaRPr lang="en-IN" dirty="0"/>
          </a:p>
        </p:txBody>
      </p:sp>
      <p:graphicFrame>
        <p:nvGraphicFramePr>
          <p:cNvPr id="7" name="Table 7">
            <a:extLst>
              <a:ext uri="{FF2B5EF4-FFF2-40B4-BE49-F238E27FC236}">
                <a16:creationId xmlns:a16="http://schemas.microsoft.com/office/drawing/2014/main" id="{589DFC45-4F74-9815-FBAE-E7637C5389F9}"/>
              </a:ext>
            </a:extLst>
          </p:cNvPr>
          <p:cNvGraphicFramePr>
            <a:graphicFrameLocks noGrp="1"/>
          </p:cNvGraphicFramePr>
          <p:nvPr>
            <p:extLst>
              <p:ext uri="{D42A27DB-BD31-4B8C-83A1-F6EECF244321}">
                <p14:modId xmlns:p14="http://schemas.microsoft.com/office/powerpoint/2010/main" val="4153444985"/>
              </p:ext>
            </p:extLst>
          </p:nvPr>
        </p:nvGraphicFramePr>
        <p:xfrm>
          <a:off x="528320" y="1339427"/>
          <a:ext cx="2885440" cy="885612"/>
        </p:xfrm>
        <a:graphic>
          <a:graphicData uri="http://schemas.openxmlformats.org/drawingml/2006/table">
            <a:tbl>
              <a:tblPr firstRow="1" bandRow="1">
                <a:tableStyleId>{F2DE63D5-997A-4646-A377-4702673A728D}</a:tableStyleId>
              </a:tblPr>
              <a:tblGrid>
                <a:gridCol w="1442720">
                  <a:extLst>
                    <a:ext uri="{9D8B030D-6E8A-4147-A177-3AD203B41FA5}">
                      <a16:colId xmlns:a16="http://schemas.microsoft.com/office/drawing/2014/main" val="3149232795"/>
                    </a:ext>
                  </a:extLst>
                </a:gridCol>
                <a:gridCol w="1442720">
                  <a:extLst>
                    <a:ext uri="{9D8B030D-6E8A-4147-A177-3AD203B41FA5}">
                      <a16:colId xmlns:a16="http://schemas.microsoft.com/office/drawing/2014/main" val="1473735019"/>
                    </a:ext>
                  </a:extLst>
                </a:gridCol>
              </a:tblGrid>
              <a:tr h="295204">
                <a:tc>
                  <a:txBody>
                    <a:bodyPr/>
                    <a:lstStyle/>
                    <a:p>
                      <a:r>
                        <a:rPr lang="en-IN" sz="1200" dirty="0"/>
                        <a:t>Category ID</a:t>
                      </a:r>
                    </a:p>
                  </a:txBody>
                  <a:tcPr/>
                </a:tc>
                <a:tc>
                  <a:txBody>
                    <a:bodyPr/>
                    <a:lstStyle/>
                    <a:p>
                      <a:r>
                        <a:rPr lang="en-IN" sz="1200" dirty="0"/>
                        <a:t>Category Name</a:t>
                      </a:r>
                    </a:p>
                  </a:txBody>
                  <a:tcPr/>
                </a:tc>
                <a:extLst>
                  <a:ext uri="{0D108BD9-81ED-4DB2-BD59-A6C34878D82A}">
                    <a16:rowId xmlns:a16="http://schemas.microsoft.com/office/drawing/2014/main" val="1666853662"/>
                  </a:ext>
                </a:extLst>
              </a:tr>
              <a:tr h="295204">
                <a:tc>
                  <a:txBody>
                    <a:bodyPr/>
                    <a:lstStyle/>
                    <a:p>
                      <a:r>
                        <a:rPr lang="en-IN" sz="1200" dirty="0"/>
                        <a:t>CAT A</a:t>
                      </a:r>
                    </a:p>
                  </a:txBody>
                  <a:tcPr/>
                </a:tc>
                <a:tc>
                  <a:txBody>
                    <a:bodyPr/>
                    <a:lstStyle/>
                    <a:p>
                      <a:r>
                        <a:rPr lang="en-IN" sz="1200" dirty="0"/>
                        <a:t>Category A</a:t>
                      </a:r>
                    </a:p>
                  </a:txBody>
                  <a:tcPr/>
                </a:tc>
                <a:extLst>
                  <a:ext uri="{0D108BD9-81ED-4DB2-BD59-A6C34878D82A}">
                    <a16:rowId xmlns:a16="http://schemas.microsoft.com/office/drawing/2014/main" val="2749457172"/>
                  </a:ext>
                </a:extLst>
              </a:tr>
              <a:tr h="295204">
                <a:tc>
                  <a:txBody>
                    <a:bodyPr/>
                    <a:lstStyle/>
                    <a:p>
                      <a:r>
                        <a:rPr lang="en-IN" sz="1200" dirty="0"/>
                        <a:t>CAT B</a:t>
                      </a:r>
                    </a:p>
                  </a:txBody>
                  <a:tcPr/>
                </a:tc>
                <a:tc>
                  <a:txBody>
                    <a:bodyPr/>
                    <a:lstStyle/>
                    <a:p>
                      <a:r>
                        <a:rPr lang="en-IN" sz="1200" dirty="0"/>
                        <a:t>Category B</a:t>
                      </a:r>
                    </a:p>
                  </a:txBody>
                  <a:tcPr/>
                </a:tc>
                <a:extLst>
                  <a:ext uri="{0D108BD9-81ED-4DB2-BD59-A6C34878D82A}">
                    <a16:rowId xmlns:a16="http://schemas.microsoft.com/office/drawing/2014/main" val="2350424291"/>
                  </a:ext>
                </a:extLst>
              </a:tr>
            </a:tbl>
          </a:graphicData>
        </a:graphic>
      </p:graphicFrame>
      <p:graphicFrame>
        <p:nvGraphicFramePr>
          <p:cNvPr id="8" name="Table 7">
            <a:extLst>
              <a:ext uri="{FF2B5EF4-FFF2-40B4-BE49-F238E27FC236}">
                <a16:creationId xmlns:a16="http://schemas.microsoft.com/office/drawing/2014/main" id="{104AB01B-7C87-D4F0-F2B9-5CD8A56B4069}"/>
              </a:ext>
            </a:extLst>
          </p:cNvPr>
          <p:cNvGraphicFramePr>
            <a:graphicFrameLocks noGrp="1"/>
          </p:cNvGraphicFramePr>
          <p:nvPr>
            <p:extLst>
              <p:ext uri="{D42A27DB-BD31-4B8C-83A1-F6EECF244321}">
                <p14:modId xmlns:p14="http://schemas.microsoft.com/office/powerpoint/2010/main" val="376171608"/>
              </p:ext>
            </p:extLst>
          </p:nvPr>
        </p:nvGraphicFramePr>
        <p:xfrm>
          <a:off x="2367280" y="2714688"/>
          <a:ext cx="4480560" cy="1428623"/>
        </p:xfrm>
        <a:graphic>
          <a:graphicData uri="http://schemas.openxmlformats.org/drawingml/2006/table">
            <a:tbl>
              <a:tblPr firstRow="1" bandRow="1">
                <a:tableStyleId>{F2DE63D5-997A-4646-A377-4702673A728D}</a:tableStyleId>
              </a:tblPr>
              <a:tblGrid>
                <a:gridCol w="1117600">
                  <a:extLst>
                    <a:ext uri="{9D8B030D-6E8A-4147-A177-3AD203B41FA5}">
                      <a16:colId xmlns:a16="http://schemas.microsoft.com/office/drawing/2014/main" val="3149232795"/>
                    </a:ext>
                  </a:extLst>
                </a:gridCol>
                <a:gridCol w="1849120">
                  <a:extLst>
                    <a:ext uri="{9D8B030D-6E8A-4147-A177-3AD203B41FA5}">
                      <a16:colId xmlns:a16="http://schemas.microsoft.com/office/drawing/2014/main" val="1473735019"/>
                    </a:ext>
                  </a:extLst>
                </a:gridCol>
                <a:gridCol w="1513840">
                  <a:extLst>
                    <a:ext uri="{9D8B030D-6E8A-4147-A177-3AD203B41FA5}">
                      <a16:colId xmlns:a16="http://schemas.microsoft.com/office/drawing/2014/main" val="2001569089"/>
                    </a:ext>
                  </a:extLst>
                </a:gridCol>
              </a:tblGrid>
              <a:tr h="514223">
                <a:tc>
                  <a:txBody>
                    <a:bodyPr/>
                    <a:lstStyle/>
                    <a:p>
                      <a:r>
                        <a:rPr lang="en-IN" sz="1400" dirty="0"/>
                        <a:t>Product ID</a:t>
                      </a:r>
                    </a:p>
                  </a:txBody>
                  <a:tcPr/>
                </a:tc>
                <a:tc>
                  <a:txBody>
                    <a:bodyPr/>
                    <a:lstStyle/>
                    <a:p>
                      <a:r>
                        <a:rPr lang="en-IN" sz="1400" dirty="0"/>
                        <a:t>Product Name</a:t>
                      </a:r>
                    </a:p>
                  </a:txBody>
                  <a:tcPr/>
                </a:tc>
                <a:tc>
                  <a:txBody>
                    <a:bodyPr/>
                    <a:lstStyle/>
                    <a:p>
                      <a:r>
                        <a:rPr lang="en-IN" sz="1400" dirty="0"/>
                        <a:t>Category ID</a:t>
                      </a:r>
                    </a:p>
                  </a:txBody>
                  <a:tcPr/>
                </a:tc>
                <a:extLst>
                  <a:ext uri="{0D108BD9-81ED-4DB2-BD59-A6C34878D82A}">
                    <a16:rowId xmlns:a16="http://schemas.microsoft.com/office/drawing/2014/main" val="1666853662"/>
                  </a:ext>
                </a:extLst>
              </a:tr>
              <a:tr h="299514">
                <a:tc>
                  <a:txBody>
                    <a:bodyPr/>
                    <a:lstStyle/>
                    <a:p>
                      <a:r>
                        <a:rPr lang="en-IN" sz="1400" dirty="0"/>
                        <a:t>PRO A</a:t>
                      </a:r>
                    </a:p>
                  </a:txBody>
                  <a:tcPr/>
                </a:tc>
                <a:tc>
                  <a:txBody>
                    <a:bodyPr/>
                    <a:lstStyle/>
                    <a:p>
                      <a:r>
                        <a:rPr lang="en-IN" sz="1400" dirty="0"/>
                        <a:t>Product A</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CAT A</a:t>
                      </a:r>
                    </a:p>
                  </a:txBody>
                  <a:tcPr/>
                </a:tc>
                <a:extLst>
                  <a:ext uri="{0D108BD9-81ED-4DB2-BD59-A6C34878D82A}">
                    <a16:rowId xmlns:a16="http://schemas.microsoft.com/office/drawing/2014/main" val="2749457172"/>
                  </a:ext>
                </a:extLst>
              </a:tr>
              <a:tr h="299514">
                <a:tc>
                  <a:txBody>
                    <a:bodyPr/>
                    <a:lstStyle/>
                    <a:p>
                      <a:r>
                        <a:rPr lang="en-IN" sz="1400" dirty="0"/>
                        <a:t>PRO B</a:t>
                      </a:r>
                    </a:p>
                  </a:txBody>
                  <a:tcPr/>
                </a:tc>
                <a:tc>
                  <a:txBody>
                    <a:bodyPr/>
                    <a:lstStyle/>
                    <a:p>
                      <a:r>
                        <a:rPr lang="en-IN" sz="1400" dirty="0"/>
                        <a:t>Product B</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CAT B</a:t>
                      </a:r>
                    </a:p>
                  </a:txBody>
                  <a:tcPr/>
                </a:tc>
                <a:extLst>
                  <a:ext uri="{0D108BD9-81ED-4DB2-BD59-A6C34878D82A}">
                    <a16:rowId xmlns:a16="http://schemas.microsoft.com/office/drawing/2014/main" val="2350424291"/>
                  </a:ext>
                </a:extLst>
              </a:tr>
              <a:tr h="299514">
                <a:tc>
                  <a:txBody>
                    <a:bodyPr/>
                    <a:lstStyle/>
                    <a:p>
                      <a:r>
                        <a:rPr lang="en-IN" sz="1400" dirty="0"/>
                        <a:t>PRO C</a:t>
                      </a:r>
                    </a:p>
                  </a:txBody>
                  <a:tcPr/>
                </a:tc>
                <a:tc>
                  <a:txBody>
                    <a:bodyPr/>
                    <a:lstStyle/>
                    <a:p>
                      <a:r>
                        <a:rPr lang="en-IN" sz="1400" dirty="0"/>
                        <a:t>Product C</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CAT A</a:t>
                      </a:r>
                    </a:p>
                  </a:txBody>
                  <a:tcPr/>
                </a:tc>
                <a:extLst>
                  <a:ext uri="{0D108BD9-81ED-4DB2-BD59-A6C34878D82A}">
                    <a16:rowId xmlns:a16="http://schemas.microsoft.com/office/drawing/2014/main" val="2798761216"/>
                  </a:ext>
                </a:extLst>
              </a:tr>
            </a:tbl>
          </a:graphicData>
        </a:graphic>
      </p:graphicFrame>
      <p:sp>
        <p:nvSpPr>
          <p:cNvPr id="9" name="Arrow: Bent-Up 8">
            <a:extLst>
              <a:ext uri="{FF2B5EF4-FFF2-40B4-BE49-F238E27FC236}">
                <a16:creationId xmlns:a16="http://schemas.microsoft.com/office/drawing/2014/main" id="{33CB17FA-DFC2-784E-9D4F-54E2DC33539F}"/>
              </a:ext>
            </a:extLst>
          </p:cNvPr>
          <p:cNvSpPr/>
          <p:nvPr/>
        </p:nvSpPr>
        <p:spPr bwMode="auto">
          <a:xfrm rot="16200000" flipH="1">
            <a:off x="9831040" y="4054146"/>
            <a:ext cx="929702" cy="1417320"/>
          </a:xfrm>
          <a:prstGeom prst="bentUpArrow">
            <a:avLst/>
          </a:prstGeom>
          <a:solidFill>
            <a:srgbClr val="74277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0" name="Table 9">
            <a:extLst>
              <a:ext uri="{FF2B5EF4-FFF2-40B4-BE49-F238E27FC236}">
                <a16:creationId xmlns:a16="http://schemas.microsoft.com/office/drawing/2014/main" id="{FCBD5AA1-A147-0610-7453-F0FF31A342D8}"/>
              </a:ext>
            </a:extLst>
          </p:cNvPr>
          <p:cNvGraphicFramePr>
            <a:graphicFrameLocks noGrp="1"/>
          </p:cNvGraphicFramePr>
          <p:nvPr>
            <p:extLst>
              <p:ext uri="{D42A27DB-BD31-4B8C-83A1-F6EECF244321}">
                <p14:modId xmlns:p14="http://schemas.microsoft.com/office/powerpoint/2010/main" val="1527214814"/>
              </p:ext>
            </p:extLst>
          </p:nvPr>
        </p:nvGraphicFramePr>
        <p:xfrm>
          <a:off x="4361179" y="4673872"/>
          <a:ext cx="4973321" cy="1441651"/>
        </p:xfrm>
        <a:graphic>
          <a:graphicData uri="http://schemas.openxmlformats.org/drawingml/2006/table">
            <a:tbl>
              <a:tblPr firstRow="1" bandRow="1">
                <a:tableStyleId>{F2DE63D5-997A-4646-A377-4702673A728D}</a:tableStyleId>
              </a:tblPr>
              <a:tblGrid>
                <a:gridCol w="980440">
                  <a:extLst>
                    <a:ext uri="{9D8B030D-6E8A-4147-A177-3AD203B41FA5}">
                      <a16:colId xmlns:a16="http://schemas.microsoft.com/office/drawing/2014/main" val="3149232795"/>
                    </a:ext>
                  </a:extLst>
                </a:gridCol>
                <a:gridCol w="1158240">
                  <a:extLst>
                    <a:ext uri="{9D8B030D-6E8A-4147-A177-3AD203B41FA5}">
                      <a16:colId xmlns:a16="http://schemas.microsoft.com/office/drawing/2014/main" val="1473735019"/>
                    </a:ext>
                  </a:extLst>
                </a:gridCol>
                <a:gridCol w="1173293">
                  <a:extLst>
                    <a:ext uri="{9D8B030D-6E8A-4147-A177-3AD203B41FA5}">
                      <a16:colId xmlns:a16="http://schemas.microsoft.com/office/drawing/2014/main" val="2001569089"/>
                    </a:ext>
                  </a:extLst>
                </a:gridCol>
                <a:gridCol w="1661348">
                  <a:extLst>
                    <a:ext uri="{9D8B030D-6E8A-4147-A177-3AD203B41FA5}">
                      <a16:colId xmlns:a16="http://schemas.microsoft.com/office/drawing/2014/main" val="2986314040"/>
                    </a:ext>
                  </a:extLst>
                </a:gridCol>
              </a:tblGrid>
              <a:tr h="474752">
                <a:tc>
                  <a:txBody>
                    <a:bodyPr/>
                    <a:lstStyle/>
                    <a:p>
                      <a:r>
                        <a:rPr lang="en-IN" sz="1400" dirty="0"/>
                        <a:t>Order ID</a:t>
                      </a:r>
                    </a:p>
                  </a:txBody>
                  <a:tcPr/>
                </a:tc>
                <a:tc>
                  <a:txBody>
                    <a:bodyPr/>
                    <a:lstStyle/>
                    <a:p>
                      <a:r>
                        <a:rPr lang="en-IN" sz="1400" dirty="0"/>
                        <a:t>Product ID</a:t>
                      </a:r>
                    </a:p>
                  </a:txBody>
                  <a:tcPr/>
                </a:tc>
                <a:tc>
                  <a:txBody>
                    <a:bodyPr/>
                    <a:lstStyle/>
                    <a:p>
                      <a:r>
                        <a:rPr lang="en-IN" sz="1400" dirty="0"/>
                        <a:t>Order Date</a:t>
                      </a:r>
                    </a:p>
                  </a:txBody>
                  <a:tcPr/>
                </a:tc>
                <a:tc>
                  <a:txBody>
                    <a:bodyPr/>
                    <a:lstStyle/>
                    <a:p>
                      <a:r>
                        <a:rPr lang="en-IN" sz="1400" dirty="0"/>
                        <a:t>Sales Amount</a:t>
                      </a:r>
                    </a:p>
                  </a:txBody>
                  <a:tcPr/>
                </a:tc>
                <a:extLst>
                  <a:ext uri="{0D108BD9-81ED-4DB2-BD59-A6C34878D82A}">
                    <a16:rowId xmlns:a16="http://schemas.microsoft.com/office/drawing/2014/main" val="1666853662"/>
                  </a:ext>
                </a:extLst>
              </a:tr>
              <a:tr h="299514">
                <a:tc>
                  <a:txBody>
                    <a:bodyPr/>
                    <a:lstStyle/>
                    <a:p>
                      <a:r>
                        <a:rPr lang="en-IN" sz="1400" dirty="0"/>
                        <a:t>1</a:t>
                      </a:r>
                    </a:p>
                  </a:txBody>
                  <a:tcPr/>
                </a:tc>
                <a:tc>
                  <a:txBody>
                    <a:bodyPr/>
                    <a:lstStyle/>
                    <a:p>
                      <a:r>
                        <a:rPr lang="en-IN" sz="1400" dirty="0"/>
                        <a:t>Pro A</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01 Jan 2021</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1200</a:t>
                      </a:r>
                    </a:p>
                  </a:txBody>
                  <a:tcPr/>
                </a:tc>
                <a:extLst>
                  <a:ext uri="{0D108BD9-81ED-4DB2-BD59-A6C34878D82A}">
                    <a16:rowId xmlns:a16="http://schemas.microsoft.com/office/drawing/2014/main" val="2749457172"/>
                  </a:ext>
                </a:extLst>
              </a:tr>
              <a:tr h="357299">
                <a:tc>
                  <a:txBody>
                    <a:bodyPr/>
                    <a:lstStyle/>
                    <a:p>
                      <a:r>
                        <a:rPr lang="en-IN" sz="1400" dirty="0"/>
                        <a:t>2</a:t>
                      </a:r>
                    </a:p>
                  </a:txBody>
                  <a:tcPr/>
                </a:tc>
                <a:tc>
                  <a:txBody>
                    <a:bodyPr/>
                    <a:lstStyle/>
                    <a:p>
                      <a:r>
                        <a:rPr lang="en-IN" sz="1400" dirty="0"/>
                        <a:t>Pro B</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01 Jan 2021</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1500</a:t>
                      </a:r>
                    </a:p>
                  </a:txBody>
                  <a:tcPr/>
                </a:tc>
                <a:extLst>
                  <a:ext uri="{0D108BD9-81ED-4DB2-BD59-A6C34878D82A}">
                    <a16:rowId xmlns:a16="http://schemas.microsoft.com/office/drawing/2014/main" val="2350424291"/>
                  </a:ext>
                </a:extLst>
              </a:tr>
              <a:tr h="299514">
                <a:tc>
                  <a:txBody>
                    <a:bodyPr/>
                    <a:lstStyle/>
                    <a:p>
                      <a:r>
                        <a:rPr lang="en-IN" sz="1400" dirty="0"/>
                        <a:t>3</a:t>
                      </a:r>
                    </a:p>
                  </a:txBody>
                  <a:tcPr/>
                </a:tc>
                <a:tc>
                  <a:txBody>
                    <a:bodyPr/>
                    <a:lstStyle/>
                    <a:p>
                      <a:r>
                        <a:rPr lang="en-IN" sz="1400" dirty="0"/>
                        <a:t>Pro C</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02 Jan 2022</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1600</a:t>
                      </a:r>
                    </a:p>
                  </a:txBody>
                  <a:tcPr/>
                </a:tc>
                <a:extLst>
                  <a:ext uri="{0D108BD9-81ED-4DB2-BD59-A6C34878D82A}">
                    <a16:rowId xmlns:a16="http://schemas.microsoft.com/office/drawing/2014/main" val="2798761216"/>
                  </a:ext>
                </a:extLst>
              </a:tr>
            </a:tbl>
          </a:graphicData>
        </a:graphic>
      </p:graphicFrame>
      <p:sp>
        <p:nvSpPr>
          <p:cNvPr id="11" name="Arrow: Bent-Up 10">
            <a:extLst>
              <a:ext uri="{FF2B5EF4-FFF2-40B4-BE49-F238E27FC236}">
                <a16:creationId xmlns:a16="http://schemas.microsoft.com/office/drawing/2014/main" id="{315567D0-7E61-9C2E-92D7-7FF30B4509EA}"/>
              </a:ext>
            </a:extLst>
          </p:cNvPr>
          <p:cNvSpPr/>
          <p:nvPr/>
        </p:nvSpPr>
        <p:spPr bwMode="auto">
          <a:xfrm rot="5400000">
            <a:off x="2934287" y="4230181"/>
            <a:ext cx="929703" cy="1435014"/>
          </a:xfrm>
          <a:prstGeom prst="bentUpArrow">
            <a:avLst/>
          </a:prstGeom>
          <a:solidFill>
            <a:srgbClr val="74277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2" name="Table 11">
            <a:extLst>
              <a:ext uri="{FF2B5EF4-FFF2-40B4-BE49-F238E27FC236}">
                <a16:creationId xmlns:a16="http://schemas.microsoft.com/office/drawing/2014/main" id="{A7F7B02A-FF2D-B818-647B-308041B9AD85}"/>
              </a:ext>
            </a:extLst>
          </p:cNvPr>
          <p:cNvGraphicFramePr>
            <a:graphicFrameLocks noGrp="1"/>
          </p:cNvGraphicFramePr>
          <p:nvPr>
            <p:extLst>
              <p:ext uri="{D42A27DB-BD31-4B8C-83A1-F6EECF244321}">
                <p14:modId xmlns:p14="http://schemas.microsoft.com/office/powerpoint/2010/main" val="3851686162"/>
              </p:ext>
            </p:extLst>
          </p:nvPr>
        </p:nvGraphicFramePr>
        <p:xfrm>
          <a:off x="9255760" y="2563409"/>
          <a:ext cx="2730500" cy="1377863"/>
        </p:xfrm>
        <a:graphic>
          <a:graphicData uri="http://schemas.openxmlformats.org/drawingml/2006/table">
            <a:tbl>
              <a:tblPr firstRow="1" bandRow="1">
                <a:tableStyleId>{F2DE63D5-997A-4646-A377-4702673A728D}</a:tableStyleId>
              </a:tblPr>
              <a:tblGrid>
                <a:gridCol w="1229360">
                  <a:extLst>
                    <a:ext uri="{9D8B030D-6E8A-4147-A177-3AD203B41FA5}">
                      <a16:colId xmlns:a16="http://schemas.microsoft.com/office/drawing/2014/main" val="3149232795"/>
                    </a:ext>
                  </a:extLst>
                </a:gridCol>
                <a:gridCol w="772160">
                  <a:extLst>
                    <a:ext uri="{9D8B030D-6E8A-4147-A177-3AD203B41FA5}">
                      <a16:colId xmlns:a16="http://schemas.microsoft.com/office/drawing/2014/main" val="1473735019"/>
                    </a:ext>
                  </a:extLst>
                </a:gridCol>
                <a:gridCol w="728980">
                  <a:extLst>
                    <a:ext uri="{9D8B030D-6E8A-4147-A177-3AD203B41FA5}">
                      <a16:colId xmlns:a16="http://schemas.microsoft.com/office/drawing/2014/main" val="2001569089"/>
                    </a:ext>
                  </a:extLst>
                </a:gridCol>
              </a:tblGrid>
              <a:tr h="463463">
                <a:tc>
                  <a:txBody>
                    <a:bodyPr/>
                    <a:lstStyle/>
                    <a:p>
                      <a:r>
                        <a:rPr lang="en-IN" sz="1400" dirty="0"/>
                        <a:t>Date</a:t>
                      </a:r>
                    </a:p>
                  </a:txBody>
                  <a:tcPr/>
                </a:tc>
                <a:tc>
                  <a:txBody>
                    <a:bodyPr/>
                    <a:lstStyle/>
                    <a:p>
                      <a:r>
                        <a:rPr lang="en-IN" sz="1400" dirty="0"/>
                        <a:t>Month</a:t>
                      </a:r>
                    </a:p>
                  </a:txBody>
                  <a:tcPr/>
                </a:tc>
                <a:tc>
                  <a:txBody>
                    <a:bodyPr/>
                    <a:lstStyle/>
                    <a:p>
                      <a:r>
                        <a:rPr lang="en-IN" sz="1400" dirty="0"/>
                        <a:t>Year</a:t>
                      </a:r>
                    </a:p>
                  </a:txBody>
                  <a:tcPr/>
                </a:tc>
                <a:extLst>
                  <a:ext uri="{0D108BD9-81ED-4DB2-BD59-A6C34878D82A}">
                    <a16:rowId xmlns:a16="http://schemas.microsoft.com/office/drawing/2014/main" val="1666853662"/>
                  </a:ext>
                </a:extLst>
              </a:tr>
              <a:tr h="297552">
                <a:tc>
                  <a:txBody>
                    <a:bodyPr/>
                    <a:lstStyle/>
                    <a:p>
                      <a:r>
                        <a:rPr lang="en-IN" sz="1400" dirty="0"/>
                        <a:t>01 Jan 2021</a:t>
                      </a:r>
                    </a:p>
                  </a:txBody>
                  <a:tcPr/>
                </a:tc>
                <a:tc>
                  <a:txBody>
                    <a:bodyPr/>
                    <a:lstStyle/>
                    <a:p>
                      <a:r>
                        <a:rPr lang="en-IN" sz="1400" dirty="0"/>
                        <a:t>Jan</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2021</a:t>
                      </a:r>
                    </a:p>
                  </a:txBody>
                  <a:tcPr/>
                </a:tc>
                <a:extLst>
                  <a:ext uri="{0D108BD9-81ED-4DB2-BD59-A6C34878D82A}">
                    <a16:rowId xmlns:a16="http://schemas.microsoft.com/office/drawing/2014/main" val="2749457172"/>
                  </a:ext>
                </a:extLst>
              </a:tr>
              <a:tr h="297552">
                <a:tc>
                  <a:txBody>
                    <a:bodyPr/>
                    <a:lstStyle/>
                    <a:p>
                      <a:r>
                        <a:rPr lang="en-IN" sz="1400" dirty="0"/>
                        <a:t>02 Jan 2021</a:t>
                      </a:r>
                    </a:p>
                  </a:txBody>
                  <a:tcPr/>
                </a:tc>
                <a:tc>
                  <a:txBody>
                    <a:bodyPr/>
                    <a:lstStyle/>
                    <a:p>
                      <a:r>
                        <a:rPr lang="en-IN" sz="1400" dirty="0"/>
                        <a:t>Jan</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2021</a:t>
                      </a:r>
                    </a:p>
                  </a:txBody>
                  <a:tcPr/>
                </a:tc>
                <a:extLst>
                  <a:ext uri="{0D108BD9-81ED-4DB2-BD59-A6C34878D82A}">
                    <a16:rowId xmlns:a16="http://schemas.microsoft.com/office/drawing/2014/main" val="2350424291"/>
                  </a:ext>
                </a:extLst>
              </a:tr>
              <a:tr h="297552">
                <a:tc>
                  <a:txBody>
                    <a:bodyPr/>
                    <a:lstStyle/>
                    <a:p>
                      <a:r>
                        <a:rPr lang="en-IN" sz="1400" dirty="0"/>
                        <a:t>01 Jan 2022</a:t>
                      </a:r>
                    </a:p>
                  </a:txBody>
                  <a:tcPr/>
                </a:tc>
                <a:tc>
                  <a:txBody>
                    <a:bodyPr/>
                    <a:lstStyle/>
                    <a:p>
                      <a:r>
                        <a:rPr lang="en-IN" sz="1400" dirty="0"/>
                        <a:t>Jan</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IN" sz="1400" dirty="0"/>
                        <a:t>2022</a:t>
                      </a:r>
                    </a:p>
                  </a:txBody>
                  <a:tcPr/>
                </a:tc>
                <a:extLst>
                  <a:ext uri="{0D108BD9-81ED-4DB2-BD59-A6C34878D82A}">
                    <a16:rowId xmlns:a16="http://schemas.microsoft.com/office/drawing/2014/main" val="2798761216"/>
                  </a:ext>
                </a:extLst>
              </a:tr>
            </a:tbl>
          </a:graphicData>
        </a:graphic>
      </p:graphicFrame>
      <p:sp>
        <p:nvSpPr>
          <p:cNvPr id="13" name="Arrow: Bent-Up 12">
            <a:extLst>
              <a:ext uri="{FF2B5EF4-FFF2-40B4-BE49-F238E27FC236}">
                <a16:creationId xmlns:a16="http://schemas.microsoft.com/office/drawing/2014/main" id="{C6815C79-72D7-79C4-23F9-096BDFCB907C}"/>
              </a:ext>
            </a:extLst>
          </p:cNvPr>
          <p:cNvSpPr/>
          <p:nvPr/>
        </p:nvSpPr>
        <p:spPr bwMode="auto">
          <a:xfrm rot="5400000">
            <a:off x="1073574" y="2591074"/>
            <a:ext cx="885612" cy="1132840"/>
          </a:xfrm>
          <a:prstGeom prst="bentUpArrow">
            <a:avLst/>
          </a:prstGeom>
          <a:solidFill>
            <a:srgbClr val="74277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0718FD63-703F-8DB6-EA68-E14115B32D44}"/>
              </a:ext>
            </a:extLst>
          </p:cNvPr>
          <p:cNvSpPr/>
          <p:nvPr/>
        </p:nvSpPr>
        <p:spPr bwMode="auto">
          <a:xfrm>
            <a:off x="101600" y="1564640"/>
            <a:ext cx="3627120" cy="436880"/>
          </a:xfrm>
          <a:prstGeom prst="rect">
            <a:avLst/>
          </a:prstGeom>
          <a:solidFill>
            <a:schemeClr val="accent1">
              <a:alpha val="20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A9244FCE-F4A5-4011-2ED9-46FAFD363050}"/>
              </a:ext>
            </a:extLst>
          </p:cNvPr>
          <p:cNvSpPr/>
          <p:nvPr/>
        </p:nvSpPr>
        <p:spPr bwMode="auto">
          <a:xfrm>
            <a:off x="2178493" y="3157494"/>
            <a:ext cx="4973320" cy="436880"/>
          </a:xfrm>
          <a:prstGeom prst="rect">
            <a:avLst/>
          </a:prstGeom>
          <a:solidFill>
            <a:schemeClr val="accent1">
              <a:alpha val="20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470A2F52-45FC-BAB3-ECF6-8F4C33529CCA}"/>
              </a:ext>
            </a:extLst>
          </p:cNvPr>
          <p:cNvSpPr/>
          <p:nvPr/>
        </p:nvSpPr>
        <p:spPr bwMode="auto">
          <a:xfrm>
            <a:off x="2178493" y="3811573"/>
            <a:ext cx="4973320" cy="436880"/>
          </a:xfrm>
          <a:prstGeom prst="rect">
            <a:avLst/>
          </a:prstGeom>
          <a:solidFill>
            <a:schemeClr val="accent1">
              <a:alpha val="20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a:extLst>
              <a:ext uri="{FF2B5EF4-FFF2-40B4-BE49-F238E27FC236}">
                <a16:creationId xmlns:a16="http://schemas.microsoft.com/office/drawing/2014/main" id="{6DE2DA3A-FC04-2BFB-A088-4C11505AC311}"/>
              </a:ext>
            </a:extLst>
          </p:cNvPr>
          <p:cNvSpPr/>
          <p:nvPr/>
        </p:nvSpPr>
        <p:spPr bwMode="auto">
          <a:xfrm>
            <a:off x="4193510" y="5064187"/>
            <a:ext cx="5316858" cy="436880"/>
          </a:xfrm>
          <a:prstGeom prst="rect">
            <a:avLst/>
          </a:prstGeom>
          <a:solidFill>
            <a:schemeClr val="accent1">
              <a:alpha val="20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a:extLst>
              <a:ext uri="{FF2B5EF4-FFF2-40B4-BE49-F238E27FC236}">
                <a16:creationId xmlns:a16="http://schemas.microsoft.com/office/drawing/2014/main" id="{6578D672-2B6F-58D6-A016-FDA45621F353}"/>
              </a:ext>
            </a:extLst>
          </p:cNvPr>
          <p:cNvSpPr/>
          <p:nvPr/>
        </p:nvSpPr>
        <p:spPr bwMode="auto">
          <a:xfrm>
            <a:off x="4117164" y="5763255"/>
            <a:ext cx="5393203" cy="436880"/>
          </a:xfrm>
          <a:prstGeom prst="rect">
            <a:avLst/>
          </a:prstGeom>
          <a:solidFill>
            <a:schemeClr val="accent1">
              <a:alpha val="20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a:extLst>
              <a:ext uri="{FF2B5EF4-FFF2-40B4-BE49-F238E27FC236}">
                <a16:creationId xmlns:a16="http://schemas.microsoft.com/office/drawing/2014/main" id="{C965A92A-9ABD-67C9-4916-1DE5E0F937C0}"/>
              </a:ext>
            </a:extLst>
          </p:cNvPr>
          <p:cNvSpPr/>
          <p:nvPr/>
        </p:nvSpPr>
        <p:spPr bwMode="auto">
          <a:xfrm>
            <a:off x="9058940" y="2987747"/>
            <a:ext cx="3048203" cy="398721"/>
          </a:xfrm>
          <a:prstGeom prst="rect">
            <a:avLst/>
          </a:prstGeom>
          <a:solidFill>
            <a:srgbClr val="FF0000">
              <a:alpha val="20000"/>
            </a:srgb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C0957C6F-E78E-2DF9-1F25-C043102625B6}"/>
              </a:ext>
            </a:extLst>
          </p:cNvPr>
          <p:cNvSpPr/>
          <p:nvPr/>
        </p:nvSpPr>
        <p:spPr bwMode="auto">
          <a:xfrm>
            <a:off x="4208819" y="5085907"/>
            <a:ext cx="5301548" cy="415160"/>
          </a:xfrm>
          <a:prstGeom prst="rect">
            <a:avLst/>
          </a:prstGeom>
          <a:solidFill>
            <a:srgbClr val="FF0000">
              <a:alpha val="20000"/>
            </a:srgb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5504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000"/>
                                        <p:tgtEl>
                                          <p:spTgt spid="18"/>
                                        </p:tgtEl>
                                      </p:cBhvr>
                                    </p:animEffect>
                                    <p:anim calcmode="lin" valueType="num">
                                      <p:cBhvr>
                                        <p:cTn id="32" dur="1000" fill="hold"/>
                                        <p:tgtEl>
                                          <p:spTgt spid="18"/>
                                        </p:tgtEl>
                                        <p:attrNameLst>
                                          <p:attrName>ppt_x</p:attrName>
                                        </p:attrNameLst>
                                      </p:cBhvr>
                                      <p:tavLst>
                                        <p:tav tm="0">
                                          <p:val>
                                            <p:strVal val="#ppt_x"/>
                                          </p:val>
                                        </p:tav>
                                        <p:tav tm="100000">
                                          <p:val>
                                            <p:strVal val="#ppt_x"/>
                                          </p:val>
                                        </p:tav>
                                      </p:tavLst>
                                    </p:anim>
                                    <p:anim calcmode="lin" valueType="num">
                                      <p:cBhvr>
                                        <p:cTn id="33" dur="1000" fill="hold"/>
                                        <p:tgtEl>
                                          <p:spTgt spid="18"/>
                                        </p:tgtEl>
                                        <p:attrNameLst>
                                          <p:attrName>ppt_y</p:attrName>
                                        </p:attrNameLst>
                                      </p:cBhvr>
                                      <p:tavLst>
                                        <p:tav tm="0">
                                          <p:val>
                                            <p:strVal val="#ppt_y+.1"/>
                                          </p:val>
                                        </p:tav>
                                        <p:tav tm="100000">
                                          <p:val>
                                            <p:strVal val="#ppt_y"/>
                                          </p:val>
                                        </p:tav>
                                      </p:tavLst>
                                    </p:anim>
                                  </p:childTnLst>
                                  <p:subTnLst>
                                    <p:set>
                                      <p:cBhvr override="childStyle">
                                        <p:cTn dur="1" fill="hold" display="0" masterRel="nextClick" afterEffect="1"/>
                                        <p:tgtEl>
                                          <p:spTgt spid="18"/>
                                        </p:tgtEl>
                                        <p:attrNameLst>
                                          <p:attrName>style.visibility</p:attrName>
                                        </p:attrNameLst>
                                      </p:cBhvr>
                                      <p:to>
                                        <p:strVal val="hidden"/>
                                      </p:to>
                                    </p:set>
                                  </p:sub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1000"/>
                                        <p:tgtEl>
                                          <p:spTgt spid="19"/>
                                        </p:tgtEl>
                                      </p:cBhvr>
                                    </p:animEffect>
                                    <p:anim calcmode="lin" valueType="num">
                                      <p:cBhvr>
                                        <p:cTn id="39" dur="1000" fill="hold"/>
                                        <p:tgtEl>
                                          <p:spTgt spid="19"/>
                                        </p:tgtEl>
                                        <p:attrNameLst>
                                          <p:attrName>ppt_x</p:attrName>
                                        </p:attrNameLst>
                                      </p:cBhvr>
                                      <p:tavLst>
                                        <p:tav tm="0">
                                          <p:val>
                                            <p:strVal val="#ppt_x"/>
                                          </p:val>
                                        </p:tav>
                                        <p:tav tm="100000">
                                          <p:val>
                                            <p:strVal val="#ppt_x"/>
                                          </p:val>
                                        </p:tav>
                                      </p:tavLst>
                                    </p:anim>
                                    <p:anim calcmode="lin" valueType="num">
                                      <p:cBhvr>
                                        <p:cTn id="40" dur="1000" fill="hold"/>
                                        <p:tgtEl>
                                          <p:spTgt spid="19"/>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1000"/>
                                        <p:tgtEl>
                                          <p:spTgt spid="20"/>
                                        </p:tgtEl>
                                      </p:cBhvr>
                                    </p:animEffect>
                                    <p:anim calcmode="lin" valueType="num">
                                      <p:cBhvr>
                                        <p:cTn id="44" dur="1000" fill="hold"/>
                                        <p:tgtEl>
                                          <p:spTgt spid="20"/>
                                        </p:tgtEl>
                                        <p:attrNameLst>
                                          <p:attrName>ppt_x</p:attrName>
                                        </p:attrNameLst>
                                      </p:cBhvr>
                                      <p:tavLst>
                                        <p:tav tm="0">
                                          <p:val>
                                            <p:strVal val="#ppt_x"/>
                                          </p:val>
                                        </p:tav>
                                        <p:tav tm="100000">
                                          <p:val>
                                            <p:strVal val="#ppt_x"/>
                                          </p:val>
                                        </p:tav>
                                      </p:tavLst>
                                    </p:anim>
                                    <p:anim calcmode="lin" valueType="num">
                                      <p:cBhvr>
                                        <p:cTn id="4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1DBD92A-6D22-EFED-C94F-07E672DA643D}"/>
              </a:ext>
            </a:extLst>
          </p:cNvPr>
          <p:cNvSpPr>
            <a:spLocks noGrp="1"/>
          </p:cNvSpPr>
          <p:nvPr>
            <p:ph type="title"/>
          </p:nvPr>
        </p:nvSpPr>
        <p:spPr/>
        <p:txBody>
          <a:bodyPr/>
          <a:lstStyle/>
          <a:p>
            <a:r>
              <a:rPr lang="en-US" dirty="0"/>
              <a:t>Understanding Context</a:t>
            </a:r>
            <a:endParaRPr lang="en-IN" dirty="0"/>
          </a:p>
        </p:txBody>
      </p:sp>
      <p:pic>
        <p:nvPicPr>
          <p:cNvPr id="3" name="Picture 2">
            <a:extLst>
              <a:ext uri="{FF2B5EF4-FFF2-40B4-BE49-F238E27FC236}">
                <a16:creationId xmlns:a16="http://schemas.microsoft.com/office/drawing/2014/main" id="{88BBB3AD-4BBF-0CC9-8623-96207BC47635}"/>
              </a:ext>
            </a:extLst>
          </p:cNvPr>
          <p:cNvPicPr>
            <a:picLocks noChangeAspect="1"/>
          </p:cNvPicPr>
          <p:nvPr/>
        </p:nvPicPr>
        <p:blipFill>
          <a:blip r:embed="rId2"/>
          <a:stretch>
            <a:fillRect/>
          </a:stretch>
        </p:blipFill>
        <p:spPr>
          <a:xfrm>
            <a:off x="827917" y="1906518"/>
            <a:ext cx="2911876" cy="3309440"/>
          </a:xfrm>
          <a:prstGeom prst="rect">
            <a:avLst/>
          </a:prstGeom>
        </p:spPr>
      </p:pic>
      <p:pic>
        <p:nvPicPr>
          <p:cNvPr id="5" name="Picture 4">
            <a:extLst>
              <a:ext uri="{FF2B5EF4-FFF2-40B4-BE49-F238E27FC236}">
                <a16:creationId xmlns:a16="http://schemas.microsoft.com/office/drawing/2014/main" id="{D114441E-B87B-CE30-6631-F0B3720C9A8F}"/>
              </a:ext>
            </a:extLst>
          </p:cNvPr>
          <p:cNvPicPr>
            <a:picLocks noChangeAspect="1"/>
          </p:cNvPicPr>
          <p:nvPr/>
        </p:nvPicPr>
        <p:blipFill>
          <a:blip r:embed="rId3"/>
          <a:stretch>
            <a:fillRect/>
          </a:stretch>
        </p:blipFill>
        <p:spPr>
          <a:xfrm>
            <a:off x="4476415" y="1943027"/>
            <a:ext cx="4100625" cy="3183777"/>
          </a:xfrm>
          <a:prstGeom prst="rect">
            <a:avLst/>
          </a:prstGeom>
        </p:spPr>
      </p:pic>
      <p:sp>
        <p:nvSpPr>
          <p:cNvPr id="21" name="Speech Bubble: Rectangle 20">
            <a:extLst>
              <a:ext uri="{FF2B5EF4-FFF2-40B4-BE49-F238E27FC236}">
                <a16:creationId xmlns:a16="http://schemas.microsoft.com/office/drawing/2014/main" id="{63A91E5D-A3CC-34C3-87DB-25D99F786BDF}"/>
              </a:ext>
            </a:extLst>
          </p:cNvPr>
          <p:cNvSpPr/>
          <p:nvPr/>
        </p:nvSpPr>
        <p:spPr>
          <a:xfrm>
            <a:off x="6565187" y="5755804"/>
            <a:ext cx="3544584" cy="460062"/>
          </a:xfrm>
          <a:prstGeom prst="wedgeRectCallout">
            <a:avLst>
              <a:gd name="adj1" fmla="val -39384"/>
              <a:gd name="adj2" fmla="val -1781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Filter of Year</a:t>
            </a:r>
          </a:p>
        </p:txBody>
      </p:sp>
    </p:spTree>
    <p:extLst>
      <p:ext uri="{BB962C8B-B14F-4D97-AF65-F5344CB8AC3E}">
        <p14:creationId xmlns:p14="http://schemas.microsoft.com/office/powerpoint/2010/main" val="1427029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00A36439-917B-E7F4-84CA-790D8D3C7387}"/>
              </a:ext>
            </a:extLst>
          </p:cNvPr>
          <p:cNvSpPr>
            <a:spLocks noGrp="1"/>
          </p:cNvSpPr>
          <p:nvPr>
            <p:ph type="title"/>
          </p:nvPr>
        </p:nvSpPr>
        <p:spPr/>
        <p:txBody>
          <a:bodyPr/>
          <a:lstStyle/>
          <a:p>
            <a:r>
              <a:rPr lang="en-IN" dirty="0"/>
              <a:t>Calculate Function</a:t>
            </a:r>
          </a:p>
        </p:txBody>
      </p:sp>
      <p:sp>
        <p:nvSpPr>
          <p:cNvPr id="13" name="Text Placeholder 12">
            <a:extLst>
              <a:ext uri="{FF2B5EF4-FFF2-40B4-BE49-F238E27FC236}">
                <a16:creationId xmlns:a16="http://schemas.microsoft.com/office/drawing/2014/main" id="{3A2BA000-C563-8B6E-FD07-7768BE7DAB26}"/>
              </a:ext>
            </a:extLst>
          </p:cNvPr>
          <p:cNvSpPr>
            <a:spLocks noGrp="1"/>
          </p:cNvSpPr>
          <p:nvPr>
            <p:ph type="body" sz="quarter" idx="11"/>
          </p:nvPr>
        </p:nvSpPr>
        <p:spPr/>
        <p:txBody>
          <a:bodyPr/>
          <a:lstStyle/>
          <a:p>
            <a:pPr marL="342900" indent="-342900">
              <a:buFont typeface="Arial" panose="020B0604020202020204" pitchFamily="34" charset="0"/>
              <a:buChar char="•"/>
            </a:pPr>
            <a:r>
              <a:rPr lang="en-US" sz="1800" dirty="0"/>
              <a:t>Evaluates an expression which is then modified by filters. </a:t>
            </a:r>
          </a:p>
          <a:p>
            <a:pPr marL="342900" indent="-342900">
              <a:buFont typeface="Arial" panose="020B0604020202020204" pitchFamily="34" charset="0"/>
              <a:buChar char="•"/>
            </a:pPr>
            <a:r>
              <a:rPr lang="en-US" sz="1800" dirty="0"/>
              <a:t>You can add any number of filters to the function, and</a:t>
            </a:r>
          </a:p>
          <a:p>
            <a:pPr marL="342900" indent="-342900">
              <a:buFont typeface="Arial" panose="020B0604020202020204" pitchFamily="34" charset="0"/>
              <a:buChar char="•"/>
            </a:pPr>
            <a:r>
              <a:rPr lang="en-US" sz="1800" dirty="0"/>
              <a:t>can change the context in which the data is filtered.</a:t>
            </a:r>
            <a:endParaRPr lang="en-IN" sz="1800" dirty="0"/>
          </a:p>
          <a:p>
            <a:endParaRPr lang="en-IN" dirty="0"/>
          </a:p>
        </p:txBody>
      </p:sp>
      <p:sp>
        <p:nvSpPr>
          <p:cNvPr id="25" name="TextBox 24">
            <a:extLst>
              <a:ext uri="{FF2B5EF4-FFF2-40B4-BE49-F238E27FC236}">
                <a16:creationId xmlns:a16="http://schemas.microsoft.com/office/drawing/2014/main" id="{71B81807-27F8-4299-3D98-EFC03925DA13}"/>
              </a:ext>
            </a:extLst>
          </p:cNvPr>
          <p:cNvSpPr txBox="1"/>
          <p:nvPr/>
        </p:nvSpPr>
        <p:spPr>
          <a:xfrm>
            <a:off x="618992" y="2924100"/>
            <a:ext cx="4451357" cy="538956"/>
          </a:xfrm>
          <a:prstGeom prst="rect">
            <a:avLst/>
          </a:prstGeom>
          <a:noFill/>
        </p:spPr>
        <p:txBody>
          <a:bodyPr wrap="square" lIns="179285" tIns="143428" rIns="179285" bIns="143428" rtlCol="0">
            <a:spAutoFit/>
          </a:bodyPr>
          <a:lstStyle/>
          <a:p>
            <a:pPr>
              <a:lnSpc>
                <a:spcPct val="90000"/>
              </a:lnSpc>
              <a:spcAft>
                <a:spcPts val="588"/>
              </a:spcAft>
            </a:pPr>
            <a:r>
              <a:rPr lang="en-US" sz="1800" b="1" dirty="0">
                <a:latin typeface="Segoe UI" panose="020B0502040204020203" pitchFamily="34" charset="0"/>
              </a:rPr>
              <a:t>Total Sales for 2018 = </a:t>
            </a:r>
            <a:endParaRPr lang="en-US" sz="1800" dirty="0">
              <a:gradFill>
                <a:gsLst>
                  <a:gs pos="2917">
                    <a:schemeClr val="tx1"/>
                  </a:gs>
                  <a:gs pos="30000">
                    <a:schemeClr val="tx1"/>
                  </a:gs>
                </a:gsLst>
                <a:lin ang="5400000" scaled="0"/>
              </a:gradFill>
            </a:endParaRPr>
          </a:p>
        </p:txBody>
      </p:sp>
      <p:sp>
        <p:nvSpPr>
          <p:cNvPr id="26" name="TextBox 25">
            <a:extLst>
              <a:ext uri="{FF2B5EF4-FFF2-40B4-BE49-F238E27FC236}">
                <a16:creationId xmlns:a16="http://schemas.microsoft.com/office/drawing/2014/main" id="{9A5F8B13-ED85-90D1-3D76-3233C16B22DB}"/>
              </a:ext>
            </a:extLst>
          </p:cNvPr>
          <p:cNvSpPr txBox="1"/>
          <p:nvPr/>
        </p:nvSpPr>
        <p:spPr>
          <a:xfrm>
            <a:off x="664963" y="3455459"/>
            <a:ext cx="3016074" cy="538956"/>
          </a:xfrm>
          <a:prstGeom prst="rect">
            <a:avLst/>
          </a:prstGeom>
          <a:noFill/>
        </p:spPr>
        <p:txBody>
          <a:bodyPr wrap="square" lIns="179285" tIns="143428" rIns="179285" bIns="143428" rtlCol="0">
            <a:spAutoFit/>
          </a:bodyPr>
          <a:lstStyle/>
          <a:p>
            <a:pPr>
              <a:lnSpc>
                <a:spcPct val="90000"/>
              </a:lnSpc>
              <a:spcAft>
                <a:spcPts val="333"/>
              </a:spcAft>
            </a:pPr>
            <a:r>
              <a:rPr lang="en-US" sz="1800" b="1" dirty="0">
                <a:solidFill>
                  <a:srgbClr val="000000"/>
                </a:solidFill>
                <a:latin typeface="Segoe UI" panose="020B0502040204020203" pitchFamily="34" charset="0"/>
              </a:rPr>
              <a:t>CALCULATE(</a:t>
            </a:r>
            <a:endParaRPr lang="en-US" sz="1800" dirty="0"/>
          </a:p>
        </p:txBody>
      </p:sp>
      <p:sp>
        <p:nvSpPr>
          <p:cNvPr id="30" name="TextBox 29">
            <a:extLst>
              <a:ext uri="{FF2B5EF4-FFF2-40B4-BE49-F238E27FC236}">
                <a16:creationId xmlns:a16="http://schemas.microsoft.com/office/drawing/2014/main" id="{867CBB31-E24C-43A5-ED4E-12604733ED36}"/>
              </a:ext>
            </a:extLst>
          </p:cNvPr>
          <p:cNvSpPr txBox="1"/>
          <p:nvPr/>
        </p:nvSpPr>
        <p:spPr>
          <a:xfrm>
            <a:off x="519269" y="5109175"/>
            <a:ext cx="2318399" cy="538956"/>
          </a:xfrm>
          <a:prstGeom prst="rect">
            <a:avLst/>
          </a:prstGeom>
          <a:solidFill>
            <a:srgbClr val="FFC000"/>
          </a:solidFill>
        </p:spPr>
        <p:txBody>
          <a:bodyPr wrap="square" lIns="179285" tIns="143428" rIns="179285" bIns="143428" rtlCol="0">
            <a:spAutoFit/>
          </a:bodyPr>
          <a:lstStyle/>
          <a:p>
            <a:pPr>
              <a:lnSpc>
                <a:spcPct val="90000"/>
              </a:lnSpc>
              <a:spcAft>
                <a:spcPts val="588"/>
              </a:spcAft>
            </a:pPr>
            <a:r>
              <a:rPr lang="en-US" sz="1800" dirty="0">
                <a:gradFill>
                  <a:gsLst>
                    <a:gs pos="2917">
                      <a:schemeClr val="tx1"/>
                    </a:gs>
                    <a:gs pos="30000">
                      <a:schemeClr val="tx1"/>
                    </a:gs>
                  </a:gsLst>
                  <a:lin ang="5400000" scaled="0"/>
                </a:gradFill>
              </a:rPr>
              <a:t>Expression</a:t>
            </a:r>
          </a:p>
        </p:txBody>
      </p:sp>
      <p:sp>
        <p:nvSpPr>
          <p:cNvPr id="31" name="TextBox 30">
            <a:extLst>
              <a:ext uri="{FF2B5EF4-FFF2-40B4-BE49-F238E27FC236}">
                <a16:creationId xmlns:a16="http://schemas.microsoft.com/office/drawing/2014/main" id="{EC08C5C0-1518-522E-3065-DDC5598DCB57}"/>
              </a:ext>
            </a:extLst>
          </p:cNvPr>
          <p:cNvSpPr txBox="1"/>
          <p:nvPr/>
        </p:nvSpPr>
        <p:spPr>
          <a:xfrm>
            <a:off x="3015742" y="6182712"/>
            <a:ext cx="2318399" cy="538956"/>
          </a:xfrm>
          <a:prstGeom prst="rect">
            <a:avLst/>
          </a:prstGeom>
          <a:solidFill>
            <a:srgbClr val="EBEBEB"/>
          </a:solidFill>
        </p:spPr>
        <p:txBody>
          <a:bodyPr wrap="square" lIns="179285" tIns="143428" rIns="179285" bIns="143428" rtlCol="0">
            <a:spAutoFit/>
          </a:bodyPr>
          <a:lstStyle/>
          <a:p>
            <a:pPr>
              <a:lnSpc>
                <a:spcPct val="90000"/>
              </a:lnSpc>
              <a:spcAft>
                <a:spcPts val="588"/>
              </a:spcAft>
            </a:pPr>
            <a:r>
              <a:rPr lang="en-US" sz="1800" dirty="0">
                <a:gradFill>
                  <a:gsLst>
                    <a:gs pos="2917">
                      <a:schemeClr val="tx1"/>
                    </a:gs>
                    <a:gs pos="30000">
                      <a:schemeClr val="tx1"/>
                    </a:gs>
                  </a:gsLst>
                  <a:lin ang="5400000" scaled="0"/>
                </a:gradFill>
              </a:rPr>
              <a:t>Filter Context</a:t>
            </a:r>
          </a:p>
        </p:txBody>
      </p:sp>
      <p:cxnSp>
        <p:nvCxnSpPr>
          <p:cNvPr id="32" name="Straight Arrow Connector 31">
            <a:extLst>
              <a:ext uri="{FF2B5EF4-FFF2-40B4-BE49-F238E27FC236}">
                <a16:creationId xmlns:a16="http://schemas.microsoft.com/office/drawing/2014/main" id="{F63B39D1-6F5C-92D2-FAD5-890E7C207B16}"/>
              </a:ext>
              <a:ext uri="{C183D7F6-B498-43B3-948B-1728B52AA6E4}">
                <adec:decorative xmlns:adec="http://schemas.microsoft.com/office/drawing/2017/decorative" val="1"/>
              </a:ext>
            </a:extLst>
          </p:cNvPr>
          <p:cNvCxnSpPr/>
          <p:nvPr/>
        </p:nvCxnSpPr>
        <p:spPr>
          <a:xfrm flipV="1">
            <a:off x="1361124" y="4237121"/>
            <a:ext cx="545751" cy="770309"/>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F355FFE-1145-4F12-3870-4EBD908F22F9}"/>
              </a:ext>
              <a:ext uri="{C183D7F6-B498-43B3-948B-1728B52AA6E4}">
                <adec:decorative xmlns:adec="http://schemas.microsoft.com/office/drawing/2017/decorative" val="1"/>
              </a:ext>
            </a:extLst>
          </p:cNvPr>
          <p:cNvCxnSpPr>
            <a:cxnSpLocks/>
          </p:cNvCxnSpPr>
          <p:nvPr/>
        </p:nvCxnSpPr>
        <p:spPr>
          <a:xfrm flipV="1">
            <a:off x="3913262" y="5109175"/>
            <a:ext cx="754783" cy="98307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60C3E2B1-EB16-CB51-C24E-4BC1F622E44C}"/>
              </a:ext>
              <a:ext uri="{C183D7F6-B498-43B3-948B-1728B52AA6E4}">
                <adec:decorative xmlns:adec="http://schemas.microsoft.com/office/drawing/2017/decorative" val="1"/>
              </a:ext>
            </a:extLst>
          </p:cNvPr>
          <p:cNvGrpSpPr/>
          <p:nvPr/>
        </p:nvGrpSpPr>
        <p:grpSpPr>
          <a:xfrm>
            <a:off x="2045543" y="4049801"/>
            <a:ext cx="3735439" cy="516021"/>
            <a:chOff x="1963463" y="3240461"/>
            <a:chExt cx="6276303" cy="413725"/>
          </a:xfrm>
        </p:grpSpPr>
        <p:sp>
          <p:nvSpPr>
            <p:cNvPr id="35" name="Rectangle 34">
              <a:extLst>
                <a:ext uri="{FF2B5EF4-FFF2-40B4-BE49-F238E27FC236}">
                  <a16:creationId xmlns:a16="http://schemas.microsoft.com/office/drawing/2014/main" id="{2975BC3D-2B57-F408-391B-3F0CDE29F3C2}"/>
                </a:ext>
              </a:extLst>
            </p:cNvPr>
            <p:cNvSpPr/>
            <p:nvPr/>
          </p:nvSpPr>
          <p:spPr bwMode="auto">
            <a:xfrm>
              <a:off x="2028091" y="3243024"/>
              <a:ext cx="5462954" cy="411162"/>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800" dirty="0" err="1">
                <a:gradFill>
                  <a:gsLst>
                    <a:gs pos="0">
                      <a:srgbClr val="FFFFFF"/>
                    </a:gs>
                    <a:gs pos="100000">
                      <a:srgbClr val="FFFFFF"/>
                    </a:gs>
                  </a:gsLst>
                  <a:lin ang="5400000" scaled="0"/>
                </a:gradFill>
                <a:ea typeface="Segoe UI" pitchFamily="34" charset="0"/>
                <a:cs typeface="Segoe UI" pitchFamily="34" charset="0"/>
              </a:endParaRPr>
            </a:p>
          </p:txBody>
        </p:sp>
        <p:sp>
          <p:nvSpPr>
            <p:cNvPr id="36" name="TextBox 35">
              <a:extLst>
                <a:ext uri="{FF2B5EF4-FFF2-40B4-BE49-F238E27FC236}">
                  <a16:creationId xmlns:a16="http://schemas.microsoft.com/office/drawing/2014/main" id="{4D0CE10A-5FD2-2580-6A16-B1D45DB36B52}"/>
                </a:ext>
              </a:extLst>
            </p:cNvPr>
            <p:cNvSpPr txBox="1"/>
            <p:nvPr/>
          </p:nvSpPr>
          <p:spPr>
            <a:xfrm>
              <a:off x="1963463" y="3240461"/>
              <a:ext cx="6276303" cy="273907"/>
            </a:xfrm>
            <a:prstGeom prst="rect">
              <a:avLst/>
            </a:prstGeom>
            <a:noFill/>
          </p:spPr>
          <p:txBody>
            <a:bodyPr wrap="square">
              <a:spAutoFit/>
            </a:bodyPr>
            <a:lstStyle/>
            <a:p>
              <a:pPr>
                <a:lnSpc>
                  <a:spcPct val="90000"/>
                </a:lnSpc>
                <a:spcAft>
                  <a:spcPts val="333"/>
                </a:spcAft>
              </a:pPr>
              <a:r>
                <a:rPr lang="en-US" sz="1800" b="1" dirty="0">
                  <a:solidFill>
                    <a:srgbClr val="000000"/>
                  </a:solidFill>
                  <a:latin typeface="Segoe UI" panose="020B0502040204020203" pitchFamily="34" charset="0"/>
                </a:rPr>
                <a:t>SUM('Sales’[Sales Amount]),</a:t>
              </a:r>
              <a:endParaRPr lang="en-US" sz="1800" dirty="0"/>
            </a:p>
          </p:txBody>
        </p:sp>
      </p:grpSp>
      <p:grpSp>
        <p:nvGrpSpPr>
          <p:cNvPr id="37" name="Group 36">
            <a:extLst>
              <a:ext uri="{FF2B5EF4-FFF2-40B4-BE49-F238E27FC236}">
                <a16:creationId xmlns:a16="http://schemas.microsoft.com/office/drawing/2014/main" id="{024A1E6E-C8CF-9A82-FC40-0D9E1B0757DC}"/>
              </a:ext>
              <a:ext uri="{C183D7F6-B498-43B3-948B-1728B52AA6E4}">
                <adec:decorative xmlns:adec="http://schemas.microsoft.com/office/drawing/2017/decorative" val="1"/>
              </a:ext>
            </a:extLst>
          </p:cNvPr>
          <p:cNvGrpSpPr/>
          <p:nvPr/>
        </p:nvGrpSpPr>
        <p:grpSpPr>
          <a:xfrm>
            <a:off x="2095936" y="4580131"/>
            <a:ext cx="3984968" cy="412355"/>
            <a:chOff x="2028089" y="3690628"/>
            <a:chExt cx="6717325" cy="411162"/>
          </a:xfrm>
          <a:solidFill>
            <a:srgbClr val="FFC000"/>
          </a:solidFill>
        </p:grpSpPr>
        <p:sp>
          <p:nvSpPr>
            <p:cNvPr id="38" name="Rectangle 37">
              <a:extLst>
                <a:ext uri="{FF2B5EF4-FFF2-40B4-BE49-F238E27FC236}">
                  <a16:creationId xmlns:a16="http://schemas.microsoft.com/office/drawing/2014/main" id="{4D28E611-14E5-C6AB-9D73-0EDF6A63D075}"/>
                </a:ext>
              </a:extLst>
            </p:cNvPr>
            <p:cNvSpPr/>
            <p:nvPr/>
          </p:nvSpPr>
          <p:spPr bwMode="auto">
            <a:xfrm>
              <a:off x="2028091" y="3690628"/>
              <a:ext cx="6717323" cy="41116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9" name="TextBox 38">
              <a:extLst>
                <a:ext uri="{FF2B5EF4-FFF2-40B4-BE49-F238E27FC236}">
                  <a16:creationId xmlns:a16="http://schemas.microsoft.com/office/drawing/2014/main" id="{AAFF6360-312F-0FF3-DE06-A71B71615FE3}"/>
                </a:ext>
              </a:extLst>
            </p:cNvPr>
            <p:cNvSpPr txBox="1"/>
            <p:nvPr/>
          </p:nvSpPr>
          <p:spPr>
            <a:xfrm>
              <a:off x="2028089" y="3732651"/>
              <a:ext cx="6717324" cy="340644"/>
            </a:xfrm>
            <a:prstGeom prst="rect">
              <a:avLst/>
            </a:prstGeom>
            <a:grpFill/>
          </p:spPr>
          <p:txBody>
            <a:bodyPr wrap="square">
              <a:spAutoFit/>
            </a:bodyPr>
            <a:lstStyle/>
            <a:p>
              <a:pPr>
                <a:lnSpc>
                  <a:spcPct val="90000"/>
                </a:lnSpc>
                <a:spcAft>
                  <a:spcPts val="333"/>
                </a:spcAft>
              </a:pPr>
              <a:r>
                <a:rPr lang="en-US" sz="1800" b="1" dirty="0">
                  <a:solidFill>
                    <a:srgbClr val="000000"/>
                  </a:solidFill>
                  <a:latin typeface="Segoe UI" panose="020B0502040204020203" pitchFamily="34" charset="0"/>
                </a:rPr>
                <a:t>YEAR('Sales'[</a:t>
              </a:r>
              <a:r>
                <a:rPr lang="en-US" sz="1800" b="1" dirty="0" err="1">
                  <a:solidFill>
                    <a:srgbClr val="000000"/>
                  </a:solidFill>
                  <a:latin typeface="Segoe UI" panose="020B0502040204020203" pitchFamily="34" charset="0"/>
                </a:rPr>
                <a:t>orderdate</a:t>
              </a:r>
              <a:r>
                <a:rPr lang="en-US" sz="1800" b="1" dirty="0">
                  <a:solidFill>
                    <a:srgbClr val="000000"/>
                  </a:solidFill>
                  <a:latin typeface="Segoe UI" panose="020B0502040204020203" pitchFamily="34" charset="0"/>
                </a:rPr>
                <a:t>]) = 2018 )</a:t>
              </a:r>
              <a:endParaRPr lang="en-US" sz="1800" dirty="0"/>
            </a:p>
          </p:txBody>
        </p:sp>
      </p:grpSp>
      <p:pic>
        <p:nvPicPr>
          <p:cNvPr id="41" name="Picture 40">
            <a:extLst>
              <a:ext uri="{FF2B5EF4-FFF2-40B4-BE49-F238E27FC236}">
                <a16:creationId xmlns:a16="http://schemas.microsoft.com/office/drawing/2014/main" id="{16182773-1E03-3C0C-1CB5-B41F8475E60A}"/>
              </a:ext>
            </a:extLst>
          </p:cNvPr>
          <p:cNvPicPr>
            <a:picLocks noChangeAspect="1"/>
          </p:cNvPicPr>
          <p:nvPr/>
        </p:nvPicPr>
        <p:blipFill>
          <a:blip r:embed="rId2"/>
          <a:stretch>
            <a:fillRect/>
          </a:stretch>
        </p:blipFill>
        <p:spPr>
          <a:xfrm>
            <a:off x="8184057" y="2633456"/>
            <a:ext cx="3640132" cy="3695425"/>
          </a:xfrm>
          <a:prstGeom prst="rect">
            <a:avLst/>
          </a:prstGeom>
        </p:spPr>
      </p:pic>
      <p:sp>
        <p:nvSpPr>
          <p:cNvPr id="44" name="Arrow: Right 43">
            <a:extLst>
              <a:ext uri="{FF2B5EF4-FFF2-40B4-BE49-F238E27FC236}">
                <a16:creationId xmlns:a16="http://schemas.microsoft.com/office/drawing/2014/main" id="{978587D8-0876-D01B-B8C2-80D13E35E534}"/>
              </a:ext>
            </a:extLst>
          </p:cNvPr>
          <p:cNvSpPr/>
          <p:nvPr/>
        </p:nvSpPr>
        <p:spPr>
          <a:xfrm>
            <a:off x="6333311" y="4536680"/>
            <a:ext cx="1521914" cy="5128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46035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4"/>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nodeType="afterEffect">
                                  <p:stCondLst>
                                    <p:cond delay="0"/>
                                  </p:stCondLst>
                                  <p:childTnLst>
                                    <p:set>
                                      <p:cBhvr>
                                        <p:cTn id="31"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30" grpId="0" animBg="1"/>
      <p:bldP spid="31" grpId="0" animBg="1"/>
      <p:bldP spid="4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5EBAF-9A61-2CA0-F671-3DBAF3CA8C6E}"/>
              </a:ext>
            </a:extLst>
          </p:cNvPr>
          <p:cNvSpPr>
            <a:spLocks noGrp="1"/>
          </p:cNvSpPr>
          <p:nvPr>
            <p:ph type="title"/>
          </p:nvPr>
        </p:nvSpPr>
        <p:spPr/>
        <p:txBody>
          <a:bodyPr/>
          <a:lstStyle/>
          <a:p>
            <a:r>
              <a:rPr lang="en-IN" dirty="0"/>
              <a:t>Time-Intelligence Functions</a:t>
            </a:r>
          </a:p>
        </p:txBody>
      </p:sp>
      <p:sp>
        <p:nvSpPr>
          <p:cNvPr id="3" name="Text Placeholder 2">
            <a:extLst>
              <a:ext uri="{FF2B5EF4-FFF2-40B4-BE49-F238E27FC236}">
                <a16:creationId xmlns:a16="http://schemas.microsoft.com/office/drawing/2014/main" id="{66089019-B229-D96D-AFB6-1F793F19328A}"/>
              </a:ext>
            </a:extLst>
          </p:cNvPr>
          <p:cNvSpPr>
            <a:spLocks noGrp="1"/>
          </p:cNvSpPr>
          <p:nvPr>
            <p:ph type="body" sz="quarter" idx="11"/>
          </p:nvPr>
        </p:nvSpPr>
        <p:spPr/>
        <p:txBody>
          <a:bodyPr/>
          <a:lstStyle/>
          <a:p>
            <a:r>
              <a:rPr lang="en-US" sz="2000" dirty="0"/>
              <a:t>Time Intelligence functions </a:t>
            </a:r>
          </a:p>
          <a:p>
            <a:pPr marL="342900" indent="-342900">
              <a:buFont typeface="Arial" panose="020B0604020202020204" pitchFamily="34" charset="0"/>
              <a:buChar char="•"/>
            </a:pPr>
            <a:r>
              <a:rPr lang="en-US" sz="2000" dirty="0"/>
              <a:t>Allow us to manipulate data using time periods, including days, months, quarters, and years, and then </a:t>
            </a:r>
          </a:p>
          <a:p>
            <a:pPr marL="342900" indent="-342900">
              <a:buFont typeface="Arial" panose="020B0604020202020204" pitchFamily="34" charset="0"/>
              <a:buChar char="•"/>
            </a:pPr>
            <a:r>
              <a:rPr lang="en-US" sz="2000" dirty="0"/>
              <a:t>Build and compare calculations over those periods.</a:t>
            </a:r>
            <a:endParaRPr lang="en-IN" sz="2000" dirty="0"/>
          </a:p>
        </p:txBody>
      </p:sp>
      <p:pic>
        <p:nvPicPr>
          <p:cNvPr id="16" name="Picture 15">
            <a:extLst>
              <a:ext uri="{FF2B5EF4-FFF2-40B4-BE49-F238E27FC236}">
                <a16:creationId xmlns:a16="http://schemas.microsoft.com/office/drawing/2014/main" id="{11DA0684-0114-5FFE-C1ED-90160E92BAF8}"/>
              </a:ext>
            </a:extLst>
          </p:cNvPr>
          <p:cNvPicPr>
            <a:picLocks noChangeAspect="1"/>
          </p:cNvPicPr>
          <p:nvPr/>
        </p:nvPicPr>
        <p:blipFill>
          <a:blip r:embed="rId2"/>
          <a:stretch>
            <a:fillRect/>
          </a:stretch>
        </p:blipFill>
        <p:spPr>
          <a:xfrm>
            <a:off x="7013942" y="1543260"/>
            <a:ext cx="3332134" cy="4113523"/>
          </a:xfrm>
          <a:prstGeom prst="rect">
            <a:avLst/>
          </a:prstGeom>
        </p:spPr>
      </p:pic>
      <p:sp>
        <p:nvSpPr>
          <p:cNvPr id="17" name="Speech Bubble: Rectangle 16">
            <a:extLst>
              <a:ext uri="{FF2B5EF4-FFF2-40B4-BE49-F238E27FC236}">
                <a16:creationId xmlns:a16="http://schemas.microsoft.com/office/drawing/2014/main" id="{204FB7E8-3AFF-386F-27BC-FB190ECBEB3D}"/>
              </a:ext>
            </a:extLst>
          </p:cNvPr>
          <p:cNvSpPr/>
          <p:nvPr/>
        </p:nvSpPr>
        <p:spPr>
          <a:xfrm>
            <a:off x="82194" y="4530903"/>
            <a:ext cx="6503542" cy="1294544"/>
          </a:xfrm>
          <a:prstGeom prst="wedgeRectCallout">
            <a:avLst>
              <a:gd name="adj1" fmla="val 76036"/>
              <a:gd name="adj2" fmla="val -10623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0" dirty="0">
                <a:solidFill>
                  <a:srgbClr val="000000"/>
                </a:solidFill>
                <a:effectLst/>
                <a:latin typeface="Consolas" panose="020B0609020204030204" pitchFamily="49" charset="0"/>
              </a:rPr>
              <a:t>Running Total= </a:t>
            </a:r>
            <a:r>
              <a:rPr lang="en-US" b="0" dirty="0">
                <a:solidFill>
                  <a:srgbClr val="3165BB"/>
                </a:solidFill>
                <a:effectLst/>
                <a:latin typeface="Consolas" panose="020B0609020204030204" pitchFamily="49" charset="0"/>
              </a:rPr>
              <a:t>TOTALYTD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SUM('</a:t>
            </a:r>
            <a:r>
              <a:rPr lang="en-US" b="0" dirty="0" err="1">
                <a:solidFill>
                  <a:srgbClr val="000000"/>
                </a:solidFill>
                <a:effectLst/>
                <a:latin typeface="Consolas" panose="020B0609020204030204" pitchFamily="49" charset="0"/>
              </a:rPr>
              <a:t>SalesOrder</a:t>
            </a:r>
            <a:r>
              <a:rPr lang="en-US" b="0" dirty="0">
                <a:solidFill>
                  <a:srgbClr val="000000"/>
                </a:solidFill>
                <a:effectLst/>
                <a:latin typeface="Consolas" panose="020B0609020204030204" pitchFamily="49" charset="0"/>
              </a:rPr>
              <a:t>'[Sales]), </a:t>
            </a:r>
          </a:p>
          <a:p>
            <a:r>
              <a:rPr lang="en-US" b="0" dirty="0">
                <a:solidFill>
                  <a:srgbClr val="000000"/>
                </a:solidFill>
                <a:effectLst/>
                <a:latin typeface="Consolas" panose="020B0609020204030204" pitchFamily="49" charset="0"/>
              </a:rPr>
              <a:t>                        'Date'[Date]</a:t>
            </a:r>
          </a:p>
          <a:p>
            <a:r>
              <a:rPr lang="en-US" b="0" dirty="0">
                <a:solidFill>
                  <a:srgbClr val="000000"/>
                </a:solidFill>
                <a:effectLst/>
                <a:latin typeface="Consolas" panose="020B0609020204030204" pitchFamily="49" charset="0"/>
              </a:rPr>
              <a:t>                        )</a:t>
            </a:r>
          </a:p>
        </p:txBody>
      </p:sp>
    </p:spTree>
    <p:extLst>
      <p:ext uri="{BB962C8B-B14F-4D97-AF65-F5344CB8AC3E}">
        <p14:creationId xmlns:p14="http://schemas.microsoft.com/office/powerpoint/2010/main" val="6582394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5EBAF-9A61-2CA0-F671-3DBAF3CA8C6E}"/>
              </a:ext>
            </a:extLst>
          </p:cNvPr>
          <p:cNvSpPr>
            <a:spLocks noGrp="1"/>
          </p:cNvSpPr>
          <p:nvPr>
            <p:ph type="title"/>
          </p:nvPr>
        </p:nvSpPr>
        <p:spPr/>
        <p:txBody>
          <a:bodyPr/>
          <a:lstStyle/>
          <a:p>
            <a:r>
              <a:rPr lang="en-IN" dirty="0"/>
              <a:t>Time-Intelligence Functions</a:t>
            </a:r>
          </a:p>
        </p:txBody>
      </p:sp>
      <p:sp>
        <p:nvSpPr>
          <p:cNvPr id="3" name="Text Placeholder 2">
            <a:extLst>
              <a:ext uri="{FF2B5EF4-FFF2-40B4-BE49-F238E27FC236}">
                <a16:creationId xmlns:a16="http://schemas.microsoft.com/office/drawing/2014/main" id="{66089019-B229-D96D-AFB6-1F793F19328A}"/>
              </a:ext>
            </a:extLst>
          </p:cNvPr>
          <p:cNvSpPr>
            <a:spLocks noGrp="1"/>
          </p:cNvSpPr>
          <p:nvPr>
            <p:ph type="body" sz="quarter" idx="11"/>
          </p:nvPr>
        </p:nvSpPr>
        <p:spPr/>
        <p:txBody>
          <a:bodyPr/>
          <a:lstStyle/>
          <a:p>
            <a:r>
              <a:rPr lang="en-US" sz="2000" dirty="0"/>
              <a:t>We can also use Calculate function and specify the filter criteria</a:t>
            </a:r>
            <a:endParaRPr lang="en-IN" sz="2000" dirty="0"/>
          </a:p>
        </p:txBody>
      </p:sp>
      <p:pic>
        <p:nvPicPr>
          <p:cNvPr id="6" name="Picture 5">
            <a:extLst>
              <a:ext uri="{FF2B5EF4-FFF2-40B4-BE49-F238E27FC236}">
                <a16:creationId xmlns:a16="http://schemas.microsoft.com/office/drawing/2014/main" id="{5B1461C0-81CC-E4A0-A181-EDDCC9779D3E}"/>
              </a:ext>
            </a:extLst>
          </p:cNvPr>
          <p:cNvPicPr>
            <a:picLocks noChangeAspect="1"/>
          </p:cNvPicPr>
          <p:nvPr/>
        </p:nvPicPr>
        <p:blipFill>
          <a:blip r:embed="rId2"/>
          <a:stretch>
            <a:fillRect/>
          </a:stretch>
        </p:blipFill>
        <p:spPr>
          <a:xfrm>
            <a:off x="7042187" y="1398738"/>
            <a:ext cx="4726913" cy="4060524"/>
          </a:xfrm>
          <a:prstGeom prst="rect">
            <a:avLst/>
          </a:prstGeom>
        </p:spPr>
      </p:pic>
      <p:sp>
        <p:nvSpPr>
          <p:cNvPr id="7" name="Speech Bubble: Rectangle 6">
            <a:extLst>
              <a:ext uri="{FF2B5EF4-FFF2-40B4-BE49-F238E27FC236}">
                <a16:creationId xmlns:a16="http://schemas.microsoft.com/office/drawing/2014/main" id="{0D72F1A9-3295-D2E9-A8F7-364C757D3E0B}"/>
              </a:ext>
            </a:extLst>
          </p:cNvPr>
          <p:cNvSpPr/>
          <p:nvPr/>
        </p:nvSpPr>
        <p:spPr>
          <a:xfrm>
            <a:off x="82194" y="4530903"/>
            <a:ext cx="6236413" cy="1099335"/>
          </a:xfrm>
          <a:prstGeom prst="wedgeRectCallout">
            <a:avLst>
              <a:gd name="adj1" fmla="val 59891"/>
              <a:gd name="adj2" fmla="val -10702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0" dirty="0">
                <a:solidFill>
                  <a:srgbClr val="000000"/>
                </a:solidFill>
                <a:effectLst/>
                <a:latin typeface="Consolas" panose="020B0609020204030204" pitchFamily="49" charset="0"/>
              </a:rPr>
              <a:t>Sales(Previous Year) = CALCULATE(</a:t>
            </a:r>
          </a:p>
          <a:p>
            <a:r>
              <a:rPr lang="en-US" b="0" dirty="0">
                <a:solidFill>
                  <a:srgbClr val="000000"/>
                </a:solidFill>
                <a:effectLst/>
                <a:latin typeface="Consolas" panose="020B0609020204030204" pitchFamily="49" charset="0"/>
              </a:rPr>
              <a:t>		    	SUM('</a:t>
            </a:r>
            <a:r>
              <a:rPr lang="en-US" b="0" dirty="0" err="1">
                <a:solidFill>
                  <a:srgbClr val="000000"/>
                </a:solidFill>
                <a:effectLst/>
                <a:latin typeface="Consolas" panose="020B0609020204030204" pitchFamily="49" charset="0"/>
              </a:rPr>
              <a:t>SalesOrder</a:t>
            </a:r>
            <a:r>
              <a:rPr lang="en-US" b="0" dirty="0">
                <a:solidFill>
                  <a:srgbClr val="000000"/>
                </a:solidFill>
                <a:effectLst/>
                <a:latin typeface="Consolas" panose="020B0609020204030204" pitchFamily="49" charset="0"/>
              </a:rPr>
              <a:t>'[Sales]),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PREVIOUSYear</a:t>
            </a:r>
            <a:r>
              <a:rPr lang="en-US" b="0" dirty="0">
                <a:solidFill>
                  <a:srgbClr val="000000"/>
                </a:solidFill>
                <a:effectLst/>
                <a:latin typeface="Consolas" panose="020B0609020204030204" pitchFamily="49" charset="0"/>
              </a:rPr>
              <a:t>(Dates[Date])</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877876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B2ED4-16D3-6572-0D50-13F7368D2C36}"/>
              </a:ext>
            </a:extLst>
          </p:cNvPr>
          <p:cNvSpPr>
            <a:spLocks noGrp="1"/>
          </p:cNvSpPr>
          <p:nvPr>
            <p:ph type="title"/>
          </p:nvPr>
        </p:nvSpPr>
        <p:spPr/>
        <p:txBody>
          <a:bodyPr/>
          <a:lstStyle/>
          <a:p>
            <a:r>
              <a:rPr lang="en-US" dirty="0"/>
              <a:t>Use relationships different from active relationship</a:t>
            </a:r>
            <a:endParaRPr lang="en-IN" dirty="0"/>
          </a:p>
        </p:txBody>
      </p:sp>
      <p:sp>
        <p:nvSpPr>
          <p:cNvPr id="3" name="Text Placeholder 2">
            <a:extLst>
              <a:ext uri="{FF2B5EF4-FFF2-40B4-BE49-F238E27FC236}">
                <a16:creationId xmlns:a16="http://schemas.microsoft.com/office/drawing/2014/main" id="{33950688-B121-D687-BD92-6193AE2719D1}"/>
              </a:ext>
            </a:extLst>
          </p:cNvPr>
          <p:cNvSpPr>
            <a:spLocks noGrp="1"/>
          </p:cNvSpPr>
          <p:nvPr>
            <p:ph type="body" sz="quarter" idx="11"/>
          </p:nvPr>
        </p:nvSpPr>
        <p:spPr/>
        <p:txBody>
          <a:bodyPr/>
          <a:lstStyle/>
          <a:p>
            <a:r>
              <a:rPr lang="en-US" sz="2000" dirty="0"/>
              <a:t>Active relationships propagate filters to other tables.</a:t>
            </a:r>
            <a:endParaRPr lang="en-IN" sz="2000" dirty="0"/>
          </a:p>
        </p:txBody>
      </p:sp>
      <p:pic>
        <p:nvPicPr>
          <p:cNvPr id="6" name="Picture 5" descr="An image showing an established relationship between the Date and OrderDate columns and the Edit relationship dialog to create those relationships. The image shows one active relationship via a solid line, and an inactive relationship via a dashed line between the tables.">
            <a:extLst>
              <a:ext uri="{FF2B5EF4-FFF2-40B4-BE49-F238E27FC236}">
                <a16:creationId xmlns:a16="http://schemas.microsoft.com/office/drawing/2014/main" id="{FCEA04F0-772F-707F-CDA8-D5A6E865A8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2753" y="1814175"/>
            <a:ext cx="8153447" cy="4713712"/>
          </a:xfrm>
          <a:prstGeom prst="rect">
            <a:avLst/>
          </a:prstGeom>
        </p:spPr>
      </p:pic>
      <p:pic>
        <p:nvPicPr>
          <p:cNvPr id="7" name="Picture 6" descr="An image showing a report with two visuals, one above the other. The top visual is by order date and the bottom visual is by ship date. ">
            <a:extLst>
              <a:ext uri="{FF2B5EF4-FFF2-40B4-BE49-F238E27FC236}">
                <a16:creationId xmlns:a16="http://schemas.microsoft.com/office/drawing/2014/main" id="{C668C617-C247-6B88-7A7E-D92FC9B22C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1777" y="1681753"/>
            <a:ext cx="4473501" cy="5033918"/>
          </a:xfrm>
          <a:prstGeom prst="rect">
            <a:avLst/>
          </a:prstGeom>
        </p:spPr>
      </p:pic>
      <p:sp>
        <p:nvSpPr>
          <p:cNvPr id="8" name="TextBox 7">
            <a:extLst>
              <a:ext uri="{FF2B5EF4-FFF2-40B4-BE49-F238E27FC236}">
                <a16:creationId xmlns:a16="http://schemas.microsoft.com/office/drawing/2014/main" id="{607BB83D-2489-604C-D595-DF583539AFBE}"/>
              </a:ext>
            </a:extLst>
          </p:cNvPr>
          <p:cNvSpPr txBox="1"/>
          <p:nvPr/>
        </p:nvSpPr>
        <p:spPr>
          <a:xfrm>
            <a:off x="199206" y="5618808"/>
            <a:ext cx="5163903" cy="1095071"/>
          </a:xfrm>
          <a:prstGeom prst="rect">
            <a:avLst/>
          </a:prstGeom>
          <a:noFill/>
        </p:spPr>
        <p:txBody>
          <a:bodyPr wrap="square" lIns="0" tIns="143428" rIns="0" bIns="143428" rtlCol="0">
            <a:spAutoFit/>
          </a:bodyPr>
          <a:lstStyle/>
          <a:p>
            <a:pPr>
              <a:lnSpc>
                <a:spcPct val="90000"/>
              </a:lnSpc>
              <a:spcAft>
                <a:spcPts val="588"/>
              </a:spcAft>
            </a:pPr>
            <a:r>
              <a:rPr lang="en-US" sz="1568" b="1" dirty="0">
                <a:latin typeface="Segoe UI" panose="020B0502040204020203" pitchFamily="34" charset="0"/>
              </a:rPr>
              <a:t>Sales by Ship Date = </a:t>
            </a:r>
          </a:p>
          <a:p>
            <a:pPr>
              <a:lnSpc>
                <a:spcPct val="90000"/>
              </a:lnSpc>
              <a:spcAft>
                <a:spcPts val="588"/>
              </a:spcAft>
            </a:pPr>
            <a:r>
              <a:rPr lang="en-US" sz="1568" b="1" dirty="0">
                <a:latin typeface="Segoe UI" panose="020B0502040204020203" pitchFamily="34" charset="0"/>
              </a:rPr>
              <a:t>CALCULATE(Sales[TotalPrice], </a:t>
            </a:r>
          </a:p>
          <a:p>
            <a:pPr>
              <a:lnSpc>
                <a:spcPct val="90000"/>
              </a:lnSpc>
              <a:spcAft>
                <a:spcPts val="588"/>
              </a:spcAft>
            </a:pPr>
            <a:r>
              <a:rPr lang="en-US" sz="1568" b="1" dirty="0">
                <a:latin typeface="Segoe UI" panose="020B0502040204020203" pitchFamily="34" charset="0"/>
              </a:rPr>
              <a:t>USERELATIONSHIP('Calendar'[Date], Sales[ShipDate]))</a:t>
            </a:r>
          </a:p>
        </p:txBody>
      </p:sp>
    </p:spTree>
    <p:extLst>
      <p:ext uri="{BB962C8B-B14F-4D97-AF65-F5344CB8AC3E}">
        <p14:creationId xmlns:p14="http://schemas.microsoft.com/office/powerpoint/2010/main" val="3442800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9732A-3FF0-9E29-5D4E-2D71BE6216CF}"/>
              </a:ext>
            </a:extLst>
          </p:cNvPr>
          <p:cNvSpPr>
            <a:spLocks noGrp="1"/>
          </p:cNvSpPr>
          <p:nvPr>
            <p:ph type="title"/>
          </p:nvPr>
        </p:nvSpPr>
        <p:spPr/>
        <p:txBody>
          <a:bodyPr/>
          <a:lstStyle/>
          <a:p>
            <a:r>
              <a:rPr lang="en-IN" dirty="0"/>
              <a:t>Semi-Additive Measures</a:t>
            </a:r>
          </a:p>
        </p:txBody>
      </p:sp>
      <p:sp>
        <p:nvSpPr>
          <p:cNvPr id="3" name="Text Placeholder 2">
            <a:extLst>
              <a:ext uri="{FF2B5EF4-FFF2-40B4-BE49-F238E27FC236}">
                <a16:creationId xmlns:a16="http://schemas.microsoft.com/office/drawing/2014/main" id="{EF7A1564-84B1-090F-6708-1E4C48ECF7D2}"/>
              </a:ext>
            </a:extLst>
          </p:cNvPr>
          <p:cNvSpPr>
            <a:spLocks noGrp="1"/>
          </p:cNvSpPr>
          <p:nvPr>
            <p:ph type="body" sz="quarter" idx="11"/>
          </p:nvPr>
        </p:nvSpPr>
        <p:spPr/>
        <p:txBody>
          <a:bodyPr/>
          <a:lstStyle/>
          <a:p>
            <a:pPr marL="342900" indent="-342900">
              <a:buFont typeface="Arial" panose="020B0604020202020204" pitchFamily="34" charset="0"/>
              <a:buChar char="•"/>
            </a:pPr>
            <a:r>
              <a:rPr lang="en-US" sz="2000" b="0" i="0" dirty="0">
                <a:solidFill>
                  <a:srgbClr val="202124"/>
                </a:solidFill>
                <a:effectLst/>
              </a:rPr>
              <a:t>Semi additive measures are </a:t>
            </a:r>
            <a:r>
              <a:rPr lang="en-US" sz="2000" b="1" i="0" dirty="0">
                <a:solidFill>
                  <a:srgbClr val="202124"/>
                </a:solidFill>
                <a:effectLst/>
              </a:rPr>
              <a:t>measures that have to be aggregated differently over different dimensions.</a:t>
            </a:r>
          </a:p>
          <a:p>
            <a:pPr marL="342900" indent="-342900">
              <a:buFont typeface="Arial" panose="020B0604020202020204" pitchFamily="34" charset="0"/>
              <a:buChar char="•"/>
            </a:pPr>
            <a:r>
              <a:rPr lang="en-US" sz="2000" b="1" dirty="0">
                <a:solidFill>
                  <a:srgbClr val="202124"/>
                </a:solidFill>
              </a:rPr>
              <a:t>Commonly used over Time dimensions.</a:t>
            </a:r>
          </a:p>
          <a:p>
            <a:pPr marL="342900" indent="-342900">
              <a:buFont typeface="Arial" panose="020B0604020202020204" pitchFamily="34" charset="0"/>
              <a:buChar char="•"/>
            </a:pPr>
            <a:r>
              <a:rPr lang="en-US" sz="2000" b="1" dirty="0">
                <a:solidFill>
                  <a:srgbClr val="202124"/>
                </a:solidFill>
              </a:rPr>
              <a:t>For example fetch inventory count on last day of month</a:t>
            </a:r>
            <a:endParaRPr lang="en-IN" sz="2000" dirty="0"/>
          </a:p>
        </p:txBody>
      </p:sp>
      <p:sp>
        <p:nvSpPr>
          <p:cNvPr id="8" name="TextBox 7">
            <a:extLst>
              <a:ext uri="{FF2B5EF4-FFF2-40B4-BE49-F238E27FC236}">
                <a16:creationId xmlns:a16="http://schemas.microsoft.com/office/drawing/2014/main" id="{1DB417DC-5895-AE2B-F490-9BF47ED27302}"/>
              </a:ext>
            </a:extLst>
          </p:cNvPr>
          <p:cNvSpPr txBox="1"/>
          <p:nvPr/>
        </p:nvSpPr>
        <p:spPr>
          <a:xfrm>
            <a:off x="1288200" y="3201436"/>
            <a:ext cx="9384447" cy="2308324"/>
          </a:xfrm>
          <a:prstGeom prst="rect">
            <a:avLst/>
          </a:prstGeom>
          <a:solidFill>
            <a:schemeClr val="bg1">
              <a:lumMod val="85000"/>
            </a:schemeClr>
          </a:solidFill>
        </p:spPr>
        <p:txBody>
          <a:bodyPr wrap="square">
            <a:spAutoFit/>
          </a:bodyPr>
          <a:lstStyle/>
          <a:p>
            <a:r>
              <a:rPr lang="en-US" sz="2400" dirty="0"/>
              <a:t>Last Inventory Count = </a:t>
            </a:r>
          </a:p>
          <a:p>
            <a:r>
              <a:rPr lang="en-US" sz="2400" dirty="0"/>
              <a:t>    CALCULATE </a:t>
            </a:r>
          </a:p>
          <a:p>
            <a:r>
              <a:rPr lang="en-US" sz="2400" dirty="0"/>
              <a:t>( </a:t>
            </a:r>
          </a:p>
          <a:p>
            <a:r>
              <a:rPr lang="en-US" sz="2400" dirty="0"/>
              <a:t>        SUM ( 'Warehouse'[Inventory Count] ),</a:t>
            </a:r>
          </a:p>
          <a:p>
            <a:r>
              <a:rPr lang="en-US" sz="2400" dirty="0"/>
              <a:t>        LASTDATE ( 'Date'[Date] )</a:t>
            </a:r>
          </a:p>
          <a:p>
            <a:r>
              <a:rPr lang="en-US" sz="2400" dirty="0"/>
              <a:t>) </a:t>
            </a:r>
          </a:p>
        </p:txBody>
      </p:sp>
    </p:spTree>
    <p:extLst>
      <p:ext uri="{BB962C8B-B14F-4D97-AF65-F5344CB8AC3E}">
        <p14:creationId xmlns:p14="http://schemas.microsoft.com/office/powerpoint/2010/main" val="3315795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9732A-3FF0-9E29-5D4E-2D71BE6216CF}"/>
              </a:ext>
            </a:extLst>
          </p:cNvPr>
          <p:cNvSpPr>
            <a:spLocks noGrp="1"/>
          </p:cNvSpPr>
          <p:nvPr>
            <p:ph type="title"/>
          </p:nvPr>
        </p:nvSpPr>
        <p:spPr/>
        <p:txBody>
          <a:bodyPr/>
          <a:lstStyle/>
          <a:p>
            <a:r>
              <a:rPr lang="en-IN" dirty="0"/>
              <a:t>Non-Additive Measures</a:t>
            </a:r>
          </a:p>
        </p:txBody>
      </p:sp>
      <p:sp>
        <p:nvSpPr>
          <p:cNvPr id="3" name="Text Placeholder 2">
            <a:extLst>
              <a:ext uri="{FF2B5EF4-FFF2-40B4-BE49-F238E27FC236}">
                <a16:creationId xmlns:a16="http://schemas.microsoft.com/office/drawing/2014/main" id="{EF7A1564-84B1-090F-6708-1E4C48ECF7D2}"/>
              </a:ext>
            </a:extLst>
          </p:cNvPr>
          <p:cNvSpPr>
            <a:spLocks noGrp="1"/>
          </p:cNvSpPr>
          <p:nvPr>
            <p:ph type="body" sz="quarter" idx="11"/>
          </p:nvPr>
        </p:nvSpPr>
        <p:spPr/>
        <p:txBody>
          <a:bodyPr/>
          <a:lstStyle/>
          <a:p>
            <a:pPr marL="342900" indent="-342900">
              <a:buFont typeface="Arial" panose="020B0604020202020204" pitchFamily="34" charset="0"/>
              <a:buChar char="•"/>
            </a:pPr>
            <a:r>
              <a:rPr lang="en-US" sz="2000" b="0" i="0" dirty="0">
                <a:solidFill>
                  <a:srgbClr val="202124"/>
                </a:solidFill>
                <a:effectLst/>
              </a:rPr>
              <a:t>Non additive measures are </a:t>
            </a:r>
            <a:r>
              <a:rPr lang="en-US" sz="2000" b="1" i="0" dirty="0">
                <a:solidFill>
                  <a:srgbClr val="202124"/>
                </a:solidFill>
                <a:effectLst/>
              </a:rPr>
              <a:t>measures that can not be </a:t>
            </a:r>
            <a:r>
              <a:rPr lang="en-US" sz="2000" b="1" dirty="0">
                <a:solidFill>
                  <a:srgbClr val="202124"/>
                </a:solidFill>
              </a:rPr>
              <a:t>aggregated.</a:t>
            </a:r>
            <a:endParaRPr lang="en-US" sz="2000" b="1" i="0" dirty="0">
              <a:solidFill>
                <a:srgbClr val="202124"/>
              </a:solidFill>
              <a:effectLst/>
            </a:endParaRPr>
          </a:p>
          <a:p>
            <a:pPr marL="342900" indent="-342900">
              <a:buFont typeface="Arial" panose="020B0604020202020204" pitchFamily="34" charset="0"/>
              <a:buChar char="•"/>
            </a:pPr>
            <a:r>
              <a:rPr lang="en-US" sz="2000" b="1" dirty="0">
                <a:solidFill>
                  <a:srgbClr val="202124"/>
                </a:solidFill>
              </a:rPr>
              <a:t>For example, </a:t>
            </a:r>
            <a:r>
              <a:rPr lang="en-US" sz="2000" dirty="0">
                <a:solidFill>
                  <a:srgbClr val="202124"/>
                </a:solidFill>
              </a:rPr>
              <a:t>if you are dealing with the discount percentage, you can not aggregate the discount %age.</a:t>
            </a:r>
            <a:endParaRPr lang="en-IN" sz="2000" dirty="0"/>
          </a:p>
        </p:txBody>
      </p:sp>
    </p:spTree>
    <p:extLst>
      <p:ext uri="{BB962C8B-B14F-4D97-AF65-F5344CB8AC3E}">
        <p14:creationId xmlns:p14="http://schemas.microsoft.com/office/powerpoint/2010/main" val="3522234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BE36E60-8F4E-B117-519F-D80674B1F328}"/>
              </a:ext>
            </a:extLst>
          </p:cNvPr>
          <p:cNvSpPr>
            <a:spLocks noGrp="1"/>
          </p:cNvSpPr>
          <p:nvPr>
            <p:ph type="title"/>
          </p:nvPr>
        </p:nvSpPr>
        <p:spPr/>
        <p:txBody>
          <a:bodyPr/>
          <a:lstStyle/>
          <a:p>
            <a:r>
              <a:rPr lang="en-IN" dirty="0"/>
              <a:t>Model Calculations</a:t>
            </a:r>
          </a:p>
        </p:txBody>
      </p:sp>
      <p:sp>
        <p:nvSpPr>
          <p:cNvPr id="14" name="Text Placeholder 13">
            <a:extLst>
              <a:ext uri="{FF2B5EF4-FFF2-40B4-BE49-F238E27FC236}">
                <a16:creationId xmlns:a16="http://schemas.microsoft.com/office/drawing/2014/main" id="{DE187257-32D5-68AF-2CBC-EFB0C5ADAC6C}"/>
              </a:ext>
            </a:extLst>
          </p:cNvPr>
          <p:cNvSpPr>
            <a:spLocks noGrp="1"/>
          </p:cNvSpPr>
          <p:nvPr>
            <p:ph type="body" sz="quarter" idx="11"/>
          </p:nvPr>
        </p:nvSpPr>
        <p:spPr/>
        <p:txBody>
          <a:bodyPr/>
          <a:lstStyle/>
          <a:p>
            <a:pPr marL="342900" indent="-342900">
              <a:buFont typeface="Wingdings" panose="05000000000000000000" pitchFamily="2" charset="2"/>
              <a:buChar char="ü"/>
            </a:pPr>
            <a:r>
              <a:rPr lang="en-US" sz="2400" dirty="0"/>
              <a:t>What is Data Analysis Expressions  (DAX) </a:t>
            </a:r>
          </a:p>
          <a:p>
            <a:pPr marL="342900" indent="-342900">
              <a:buFont typeface="Wingdings" panose="05000000000000000000" pitchFamily="2" charset="2"/>
              <a:buChar char="ü"/>
            </a:pPr>
            <a:r>
              <a:rPr lang="en-US" sz="2400" dirty="0"/>
              <a:t>Calculated Columns</a:t>
            </a:r>
          </a:p>
          <a:p>
            <a:pPr marL="342900" indent="-342900">
              <a:buFont typeface="Wingdings" panose="05000000000000000000" pitchFamily="2" charset="2"/>
              <a:buChar char="ü"/>
            </a:pPr>
            <a:r>
              <a:rPr lang="en-US" sz="2400" dirty="0"/>
              <a:t>Measures</a:t>
            </a:r>
          </a:p>
          <a:p>
            <a:pPr marL="342900" indent="-342900">
              <a:buFont typeface="Wingdings" panose="05000000000000000000" pitchFamily="2" charset="2"/>
              <a:buChar char="ü"/>
            </a:pPr>
            <a:r>
              <a:rPr lang="en-US" sz="2400" dirty="0"/>
              <a:t>Calculate Function</a:t>
            </a:r>
          </a:p>
          <a:p>
            <a:pPr marL="342900" indent="-342900">
              <a:buFont typeface="Wingdings" panose="05000000000000000000" pitchFamily="2" charset="2"/>
              <a:buChar char="ü"/>
            </a:pPr>
            <a:r>
              <a:rPr lang="en-US" sz="2400" dirty="0"/>
              <a:t>Time-Intelligence Functions</a:t>
            </a:r>
          </a:p>
          <a:p>
            <a:pPr marL="342900" indent="-342900">
              <a:buFont typeface="Wingdings" panose="05000000000000000000" pitchFamily="2" charset="2"/>
              <a:buChar char="ü"/>
            </a:pPr>
            <a:r>
              <a:rPr lang="en-US" sz="2400" dirty="0"/>
              <a:t>Use relationships different from active relationship</a:t>
            </a:r>
          </a:p>
          <a:p>
            <a:pPr marL="342900" indent="-342900">
              <a:buFont typeface="Wingdings" panose="05000000000000000000" pitchFamily="2" charset="2"/>
              <a:buChar char="ü"/>
            </a:pPr>
            <a:r>
              <a:rPr lang="en-US" sz="2400" dirty="0"/>
              <a:t>Semi-Additive Measures</a:t>
            </a:r>
          </a:p>
          <a:p>
            <a:pPr marL="342900" indent="-342900">
              <a:buFont typeface="Wingdings" panose="05000000000000000000" pitchFamily="2" charset="2"/>
              <a:buChar char="ü"/>
            </a:pPr>
            <a:r>
              <a:rPr lang="en-US" sz="2400" dirty="0"/>
              <a:t>Quick Measures</a:t>
            </a:r>
          </a:p>
        </p:txBody>
      </p:sp>
    </p:spTree>
    <p:extLst>
      <p:ext uri="{BB962C8B-B14F-4D97-AF65-F5344CB8AC3E}">
        <p14:creationId xmlns:p14="http://schemas.microsoft.com/office/powerpoint/2010/main" val="428028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23D6D-B1C4-2F86-BD1C-362D7222C92E}"/>
              </a:ext>
            </a:extLst>
          </p:cNvPr>
          <p:cNvSpPr>
            <a:spLocks noGrp="1"/>
          </p:cNvSpPr>
          <p:nvPr>
            <p:ph type="title"/>
          </p:nvPr>
        </p:nvSpPr>
        <p:spPr/>
        <p:txBody>
          <a:bodyPr/>
          <a:lstStyle/>
          <a:p>
            <a:r>
              <a:rPr lang="en-IN" dirty="0"/>
              <a:t>Knowledge Check</a:t>
            </a:r>
          </a:p>
        </p:txBody>
      </p:sp>
      <p:sp>
        <p:nvSpPr>
          <p:cNvPr id="3" name="Text Placeholder 2">
            <a:extLst>
              <a:ext uri="{FF2B5EF4-FFF2-40B4-BE49-F238E27FC236}">
                <a16:creationId xmlns:a16="http://schemas.microsoft.com/office/drawing/2014/main" id="{7CFC4949-9830-3B69-B58F-6F698C933F06}"/>
              </a:ext>
            </a:extLst>
          </p:cNvPr>
          <p:cNvSpPr txBox="1">
            <a:spLocks/>
          </p:cNvSpPr>
          <p:nvPr/>
        </p:nvSpPr>
        <p:spPr>
          <a:xfrm>
            <a:off x="349321" y="1303314"/>
            <a:ext cx="11347379" cy="4922825"/>
          </a:xfrm>
          <a:prstGeom prst="rect">
            <a:avLst/>
          </a:prstGeom>
        </p:spPr>
        <p:txBody>
          <a:bodyPr/>
          <a:lstStyle>
            <a:lvl1pPr marL="0" indent="0" algn="l" defTabSz="914400" rtl="0" eaLnBrk="1" latinLnBrk="0" hangingPunct="1">
              <a:lnSpc>
                <a:spcPct val="110000"/>
              </a:lnSpc>
              <a:spcBef>
                <a:spcPts val="1000"/>
              </a:spcBef>
              <a:buClr>
                <a:schemeClr val="tx2"/>
              </a:buClr>
              <a:buFont typeface="Arial" panose="020B0604020202020204" pitchFamily="34" charset="0"/>
              <a:buNone/>
              <a:defRPr sz="1800" b="0" i="0" kern="1200">
                <a:solidFill>
                  <a:schemeClr val="tx1"/>
                </a:solidFill>
                <a:latin typeface="+mn-lt"/>
                <a:ea typeface="+mn-ea"/>
                <a:cs typeface="+mn-cs"/>
              </a:defRPr>
            </a:lvl1pPr>
            <a:lvl2pPr marL="4572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2pPr>
            <a:lvl3pPr marL="6858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3pPr>
            <a:lvl4pPr marL="11430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4pPr>
            <a:lvl5pPr marL="16002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Q01 – What type of Measure uses SUM to aggregate over one set of dimensions and a different aggregation over a different set of dimension? </a:t>
            </a:r>
          </a:p>
          <a:p>
            <a:pPr marL="457200" indent="-457200">
              <a:lnSpc>
                <a:spcPct val="100000"/>
              </a:lnSpc>
              <a:buAutoNum type="alphaUcPeriod"/>
            </a:pPr>
            <a:r>
              <a:rPr lang="en-US" sz="2000" dirty="0"/>
              <a:t>Semi-Additive</a:t>
            </a:r>
          </a:p>
          <a:p>
            <a:pPr marL="457200" indent="-457200">
              <a:lnSpc>
                <a:spcPct val="100000"/>
              </a:lnSpc>
              <a:buAutoNum type="alphaUcPeriod"/>
            </a:pPr>
            <a:r>
              <a:rPr lang="en-US" sz="2000" dirty="0"/>
              <a:t>Non-Additive</a:t>
            </a:r>
          </a:p>
          <a:p>
            <a:pPr marL="457200" indent="-457200">
              <a:lnSpc>
                <a:spcPct val="100000"/>
              </a:lnSpc>
              <a:buAutoNum type="alphaUcPeriod"/>
            </a:pPr>
            <a:r>
              <a:rPr lang="en-US" sz="2000" dirty="0"/>
              <a:t>Quick</a:t>
            </a:r>
          </a:p>
          <a:p>
            <a:pPr marL="342900" indent="-342900">
              <a:lnSpc>
                <a:spcPct val="100000"/>
              </a:lnSpc>
              <a:buFont typeface="Wingdings" panose="05000000000000000000" pitchFamily="2" charset="2"/>
              <a:buChar char="ü"/>
            </a:pPr>
            <a:r>
              <a:rPr lang="en-US" sz="2000" dirty="0"/>
              <a:t>A01 - A</a:t>
            </a:r>
          </a:p>
          <a:p>
            <a:endParaRPr lang="en-US" sz="1050" dirty="0"/>
          </a:p>
          <a:p>
            <a:r>
              <a:rPr lang="en-US" sz="2000" dirty="0"/>
              <a:t>Q02 –What type of functions enable you to manipulate data using time periods?? </a:t>
            </a:r>
          </a:p>
          <a:p>
            <a:pPr marL="457200" indent="-457200">
              <a:lnSpc>
                <a:spcPct val="100000"/>
              </a:lnSpc>
              <a:buAutoNum type="alphaUcPeriod"/>
            </a:pPr>
            <a:r>
              <a:rPr lang="en-US" sz="2000" dirty="0"/>
              <a:t>Time Intelligence </a:t>
            </a:r>
          </a:p>
          <a:p>
            <a:pPr marL="457200" indent="-457200">
              <a:lnSpc>
                <a:spcPct val="100000"/>
              </a:lnSpc>
              <a:buAutoNum type="alphaUcPeriod"/>
            </a:pPr>
            <a:r>
              <a:rPr lang="en-US" sz="2000" dirty="0"/>
              <a:t>Information</a:t>
            </a:r>
          </a:p>
          <a:p>
            <a:pPr marL="457200" indent="-457200">
              <a:lnSpc>
                <a:spcPct val="100000"/>
              </a:lnSpc>
              <a:buAutoNum type="alphaUcPeriod"/>
            </a:pPr>
            <a:r>
              <a:rPr lang="en-US" sz="2000" dirty="0"/>
              <a:t>Logical</a:t>
            </a:r>
          </a:p>
          <a:p>
            <a:pPr marL="342900" indent="-342900">
              <a:spcBef>
                <a:spcPts val="1200"/>
              </a:spcBef>
              <a:buFont typeface="Wingdings" panose="05000000000000000000" pitchFamily="2" charset="2"/>
              <a:buChar char="ü"/>
            </a:pPr>
            <a:r>
              <a:rPr lang="en-US" sz="2000" dirty="0"/>
              <a:t>A02 - A</a:t>
            </a:r>
          </a:p>
        </p:txBody>
      </p:sp>
    </p:spTree>
    <p:extLst>
      <p:ext uri="{BB962C8B-B14F-4D97-AF65-F5344CB8AC3E}">
        <p14:creationId xmlns:p14="http://schemas.microsoft.com/office/powerpoint/2010/main" val="2435268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23D6D-B1C4-2F86-BD1C-362D7222C92E}"/>
              </a:ext>
            </a:extLst>
          </p:cNvPr>
          <p:cNvSpPr>
            <a:spLocks noGrp="1"/>
          </p:cNvSpPr>
          <p:nvPr>
            <p:ph type="title"/>
          </p:nvPr>
        </p:nvSpPr>
        <p:spPr/>
        <p:txBody>
          <a:bodyPr/>
          <a:lstStyle/>
          <a:p>
            <a:r>
              <a:rPr lang="en-IN" dirty="0"/>
              <a:t>Knowledge Check</a:t>
            </a:r>
          </a:p>
        </p:txBody>
      </p:sp>
      <p:sp>
        <p:nvSpPr>
          <p:cNvPr id="3" name="Text Placeholder 2">
            <a:extLst>
              <a:ext uri="{FF2B5EF4-FFF2-40B4-BE49-F238E27FC236}">
                <a16:creationId xmlns:a16="http://schemas.microsoft.com/office/drawing/2014/main" id="{7CFC4949-9830-3B69-B58F-6F698C933F06}"/>
              </a:ext>
            </a:extLst>
          </p:cNvPr>
          <p:cNvSpPr txBox="1">
            <a:spLocks/>
          </p:cNvSpPr>
          <p:nvPr/>
        </p:nvSpPr>
        <p:spPr>
          <a:xfrm>
            <a:off x="349321" y="1303314"/>
            <a:ext cx="11347379" cy="4922825"/>
          </a:xfrm>
          <a:prstGeom prst="rect">
            <a:avLst/>
          </a:prstGeom>
        </p:spPr>
        <p:txBody>
          <a:bodyPr/>
          <a:lstStyle>
            <a:lvl1pPr marL="0" indent="0" algn="l" defTabSz="914400" rtl="0" eaLnBrk="1" latinLnBrk="0" hangingPunct="1">
              <a:lnSpc>
                <a:spcPct val="110000"/>
              </a:lnSpc>
              <a:spcBef>
                <a:spcPts val="1000"/>
              </a:spcBef>
              <a:buClr>
                <a:schemeClr val="tx2"/>
              </a:buClr>
              <a:buFont typeface="Arial" panose="020B0604020202020204" pitchFamily="34" charset="0"/>
              <a:buNone/>
              <a:defRPr sz="1800" b="0" i="0" kern="1200">
                <a:solidFill>
                  <a:schemeClr val="tx1"/>
                </a:solidFill>
                <a:latin typeface="+mn-lt"/>
                <a:ea typeface="+mn-ea"/>
                <a:cs typeface="+mn-cs"/>
              </a:defRPr>
            </a:lvl1pPr>
            <a:lvl2pPr marL="4572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2pPr>
            <a:lvl3pPr marL="6858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3pPr>
            <a:lvl4pPr marL="11430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4pPr>
            <a:lvl5pPr marL="16002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Q01 – Which functions will help you compare dates to the previous month? </a:t>
            </a:r>
          </a:p>
          <a:p>
            <a:pPr marL="457200" indent="-457200">
              <a:lnSpc>
                <a:spcPct val="100000"/>
              </a:lnSpc>
              <a:buAutoNum type="alphaUcPeriod"/>
            </a:pPr>
            <a:r>
              <a:rPr lang="en-US" sz="2000" dirty="0"/>
              <a:t>PREVIOUSMONTH</a:t>
            </a:r>
          </a:p>
          <a:p>
            <a:pPr marL="457200" indent="-457200">
              <a:lnSpc>
                <a:spcPct val="100000"/>
              </a:lnSpc>
              <a:buAutoNum type="alphaUcPeriod"/>
            </a:pPr>
            <a:r>
              <a:rPr lang="en-US" sz="2000" dirty="0" err="1"/>
              <a:t>DateAdd</a:t>
            </a:r>
            <a:endParaRPr lang="en-US" sz="2000" dirty="0"/>
          </a:p>
          <a:p>
            <a:pPr marL="457200" indent="-457200">
              <a:lnSpc>
                <a:spcPct val="100000"/>
              </a:lnSpc>
              <a:buAutoNum type="alphaUcPeriod"/>
            </a:pPr>
            <a:r>
              <a:rPr lang="en-US" sz="2000" dirty="0" err="1"/>
              <a:t>SamePeriodLastMonth</a:t>
            </a:r>
            <a:endParaRPr lang="en-US" sz="2000" dirty="0"/>
          </a:p>
          <a:p>
            <a:pPr marL="342900" indent="-342900">
              <a:lnSpc>
                <a:spcPct val="100000"/>
              </a:lnSpc>
              <a:buFont typeface="Wingdings" panose="05000000000000000000" pitchFamily="2" charset="2"/>
              <a:buChar char="ü"/>
            </a:pPr>
            <a:r>
              <a:rPr lang="en-US" sz="2000" dirty="0"/>
              <a:t>A01 – A, B</a:t>
            </a:r>
          </a:p>
        </p:txBody>
      </p:sp>
    </p:spTree>
    <p:extLst>
      <p:ext uri="{BB962C8B-B14F-4D97-AF65-F5344CB8AC3E}">
        <p14:creationId xmlns:p14="http://schemas.microsoft.com/office/powerpoint/2010/main" val="1980989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5C372-B945-D55E-65AF-BE4D0A125FA9}"/>
              </a:ext>
            </a:extLst>
          </p:cNvPr>
          <p:cNvSpPr>
            <a:spLocks noGrp="1"/>
          </p:cNvSpPr>
          <p:nvPr>
            <p:ph type="title"/>
          </p:nvPr>
        </p:nvSpPr>
        <p:spPr/>
        <p:txBody>
          <a:bodyPr>
            <a:normAutofit fontScale="90000"/>
          </a:bodyPr>
          <a:lstStyle/>
          <a:p>
            <a:r>
              <a:rPr lang="en-US" dirty="0"/>
              <a:t>Lab 04: Create DAX Calculations in Power BI Desktop Advanced</a:t>
            </a:r>
          </a:p>
        </p:txBody>
      </p:sp>
      <p:sp>
        <p:nvSpPr>
          <p:cNvPr id="6" name="Text Placeholder 5">
            <a:extLst>
              <a:ext uri="{FF2B5EF4-FFF2-40B4-BE49-F238E27FC236}">
                <a16:creationId xmlns:a16="http://schemas.microsoft.com/office/drawing/2014/main" id="{C6679924-740D-640A-9C4C-7F8A206820D0}"/>
              </a:ext>
            </a:extLst>
          </p:cNvPr>
          <p:cNvSpPr>
            <a:spLocks noGrp="1"/>
          </p:cNvSpPr>
          <p:nvPr>
            <p:ph type="body" sz="quarter" idx="11"/>
          </p:nvPr>
        </p:nvSpPr>
        <p:spPr/>
        <p:txBody>
          <a:bodyPr/>
          <a:lstStyle/>
          <a:p>
            <a:r>
              <a:rPr lang="en-US" sz="2000" dirty="0"/>
              <a:t>In this lab you will create measures with DAX expressions involving filter context manipulation.</a:t>
            </a:r>
          </a:p>
          <a:p>
            <a:r>
              <a:rPr lang="en-US" sz="2000" dirty="0"/>
              <a:t>In this lab you learn how to:</a:t>
            </a:r>
          </a:p>
          <a:p>
            <a:pPr marL="285750" indent="-285750">
              <a:buFont typeface="Arial" panose="020B0604020202020204" pitchFamily="34" charset="0"/>
              <a:buChar char="•"/>
            </a:pPr>
            <a:r>
              <a:rPr lang="en-US" sz="2000" dirty="0"/>
              <a:t>Use the CALCULATE() function to manipulate filter context</a:t>
            </a:r>
          </a:p>
          <a:p>
            <a:pPr marL="285750" indent="-285750">
              <a:buFont typeface="Arial" panose="020B0604020202020204" pitchFamily="34" charset="0"/>
              <a:buChar char="•"/>
            </a:pPr>
            <a:r>
              <a:rPr lang="en-US" sz="2000" dirty="0"/>
              <a:t>Use Time Intelligence functions</a:t>
            </a:r>
            <a:endParaRPr lang="en-IN" sz="2000" dirty="0"/>
          </a:p>
        </p:txBody>
      </p:sp>
    </p:spTree>
    <p:extLst>
      <p:ext uri="{BB962C8B-B14F-4D97-AF65-F5344CB8AC3E}">
        <p14:creationId xmlns:p14="http://schemas.microsoft.com/office/powerpoint/2010/main" val="33532224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5C372-B945-D55E-65AF-BE4D0A125FA9}"/>
              </a:ext>
            </a:extLst>
          </p:cNvPr>
          <p:cNvSpPr>
            <a:spLocks noGrp="1"/>
          </p:cNvSpPr>
          <p:nvPr>
            <p:ph type="title"/>
          </p:nvPr>
        </p:nvSpPr>
        <p:spPr/>
        <p:txBody>
          <a:bodyPr>
            <a:normAutofit/>
          </a:bodyPr>
          <a:lstStyle/>
          <a:p>
            <a:r>
              <a:rPr lang="en-US" dirty="0"/>
              <a:t>Lab 05: Using Parameter Table To Display In Specified Units</a:t>
            </a:r>
          </a:p>
        </p:txBody>
      </p:sp>
      <p:sp>
        <p:nvSpPr>
          <p:cNvPr id="6" name="Text Placeholder 5">
            <a:extLst>
              <a:ext uri="{FF2B5EF4-FFF2-40B4-BE49-F238E27FC236}">
                <a16:creationId xmlns:a16="http://schemas.microsoft.com/office/drawing/2014/main" id="{C6679924-740D-640A-9C4C-7F8A206820D0}"/>
              </a:ext>
            </a:extLst>
          </p:cNvPr>
          <p:cNvSpPr>
            <a:spLocks noGrp="1"/>
          </p:cNvSpPr>
          <p:nvPr>
            <p:ph type="body" sz="quarter" idx="11"/>
          </p:nvPr>
        </p:nvSpPr>
        <p:spPr/>
        <p:txBody>
          <a:bodyPr/>
          <a:lstStyle/>
          <a:p>
            <a:pPr algn="l"/>
            <a:r>
              <a:rPr lang="en-US" sz="2000" b="0" i="0" u="none" strike="noStrike" baseline="0" dirty="0">
                <a:latin typeface="SegoeUI"/>
              </a:rPr>
              <a:t>In this lab you will learn to display Sales Amount in any of following </a:t>
            </a:r>
            <a:r>
              <a:rPr lang="en-US" sz="2000" b="0" i="0" u="none" strike="noStrike" baseline="0" dirty="0" err="1">
                <a:latin typeface="SegoeUI"/>
              </a:rPr>
              <a:t>units,as</a:t>
            </a:r>
            <a:r>
              <a:rPr lang="en-US" sz="2000" b="0" i="0" u="none" strike="noStrike" baseline="0" dirty="0">
                <a:latin typeface="SegoeUI"/>
              </a:rPr>
              <a:t> per user selection.</a:t>
            </a:r>
          </a:p>
          <a:p>
            <a:pPr marL="742950" lvl="1" indent="-285750"/>
            <a:r>
              <a:rPr lang="en-IN" sz="2000" b="0" i="0" u="none" strike="noStrike" baseline="0" dirty="0">
                <a:latin typeface="SegoeUI"/>
              </a:rPr>
              <a:t>Real Value</a:t>
            </a:r>
          </a:p>
          <a:p>
            <a:pPr marL="742950" lvl="1" indent="-285750"/>
            <a:r>
              <a:rPr lang="en-IN" sz="2000" b="0" i="0" u="none" strike="noStrike" baseline="0" dirty="0">
                <a:latin typeface="SegoeUI"/>
              </a:rPr>
              <a:t>Thousands</a:t>
            </a:r>
          </a:p>
          <a:p>
            <a:pPr marL="742950" lvl="1" indent="-285750"/>
            <a:r>
              <a:rPr lang="en-IN" sz="2000" b="0" i="0" u="none" strike="noStrike" baseline="0" dirty="0">
                <a:latin typeface="SegoeUI"/>
              </a:rPr>
              <a:t>Millions</a:t>
            </a:r>
          </a:p>
          <a:p>
            <a:pPr marL="742950" lvl="1" indent="-285750"/>
            <a:r>
              <a:rPr lang="en-IN" sz="2000" b="0" i="0" u="none" strike="noStrike" baseline="0" dirty="0">
                <a:latin typeface="SegoeUI"/>
              </a:rPr>
              <a:t>Billions</a:t>
            </a:r>
          </a:p>
        </p:txBody>
      </p:sp>
    </p:spTree>
    <p:extLst>
      <p:ext uri="{BB962C8B-B14F-4D97-AF65-F5344CB8AC3E}">
        <p14:creationId xmlns:p14="http://schemas.microsoft.com/office/powerpoint/2010/main" val="2881315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2F3D02-7631-2F63-6A97-A0954553DEAF}"/>
              </a:ext>
            </a:extLst>
          </p:cNvPr>
          <p:cNvSpPr>
            <a:spLocks noGrp="1"/>
          </p:cNvSpPr>
          <p:nvPr>
            <p:ph type="title"/>
          </p:nvPr>
        </p:nvSpPr>
        <p:spPr/>
        <p:txBody>
          <a:bodyPr/>
          <a:lstStyle/>
          <a:p>
            <a:pPr algn="ctr"/>
            <a:r>
              <a:rPr lang="en-IN" dirty="0"/>
              <a:t>Lesson 1: Introduction to </a:t>
            </a:r>
            <a:r>
              <a:rPr lang="en-US" dirty="0"/>
              <a:t>Data Analysis Expressions  (DAX) </a:t>
            </a:r>
            <a:endParaRPr lang="en-IN" dirty="0"/>
          </a:p>
        </p:txBody>
      </p:sp>
      <p:sp>
        <p:nvSpPr>
          <p:cNvPr id="7" name="Text Placeholder 6">
            <a:extLst>
              <a:ext uri="{FF2B5EF4-FFF2-40B4-BE49-F238E27FC236}">
                <a16:creationId xmlns:a16="http://schemas.microsoft.com/office/drawing/2014/main" id="{5CA55E5C-678B-E236-C51D-7C2C84931A5C}"/>
              </a:ext>
            </a:extLst>
          </p:cNvPr>
          <p:cNvSpPr>
            <a:spLocks noGrp="1"/>
          </p:cNvSpPr>
          <p:nvPr>
            <p:ph type="body" sz="quarter" idx="13"/>
          </p:nvPr>
        </p:nvSpPr>
        <p:spPr/>
        <p:txBody>
          <a:bodyPr/>
          <a:lstStyle/>
          <a:p>
            <a:endParaRPr lang="en-IN"/>
          </a:p>
        </p:txBody>
      </p:sp>
      <p:pic>
        <p:nvPicPr>
          <p:cNvPr id="9" name="Picture Placeholder 8">
            <a:extLst>
              <a:ext uri="{FF2B5EF4-FFF2-40B4-BE49-F238E27FC236}">
                <a16:creationId xmlns:a16="http://schemas.microsoft.com/office/drawing/2014/main" id="{771B4037-9E4C-61F6-E0EF-C0D8A74C0987}"/>
              </a:ext>
            </a:extLst>
          </p:cNvPr>
          <p:cNvPicPr>
            <a:picLocks noGrp="1" noChangeAspect="1"/>
          </p:cNvPicPr>
          <p:nvPr>
            <p:ph type="pic" sz="quarter" idx="12"/>
          </p:nvPr>
        </p:nvPicPr>
        <p:blipFill>
          <a:blip r:embed="rId2"/>
          <a:srcRect t="1037" b="1037"/>
          <a:stretch>
            <a:fillRect/>
          </a:stretch>
        </p:blipFill>
        <p:spPr/>
      </p:pic>
    </p:spTree>
    <p:extLst>
      <p:ext uri="{BB962C8B-B14F-4D97-AF65-F5344CB8AC3E}">
        <p14:creationId xmlns:p14="http://schemas.microsoft.com/office/powerpoint/2010/main" val="968816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4CDAAE5-4348-710C-44B4-8A018ACBA911}"/>
              </a:ext>
            </a:extLst>
          </p:cNvPr>
          <p:cNvSpPr>
            <a:spLocks noGrp="1"/>
          </p:cNvSpPr>
          <p:nvPr>
            <p:ph type="title"/>
          </p:nvPr>
        </p:nvSpPr>
        <p:spPr/>
        <p:txBody>
          <a:bodyPr/>
          <a:lstStyle/>
          <a:p>
            <a:r>
              <a:rPr lang="en-IN" dirty="0"/>
              <a:t>What is </a:t>
            </a:r>
            <a:r>
              <a:rPr lang="en-US" dirty="0"/>
              <a:t>Data Analysis Expressions  (DAX) </a:t>
            </a:r>
            <a:endParaRPr lang="en-IN" dirty="0"/>
          </a:p>
        </p:txBody>
      </p:sp>
      <p:sp>
        <p:nvSpPr>
          <p:cNvPr id="7" name="Text Placeholder 6">
            <a:extLst>
              <a:ext uri="{FF2B5EF4-FFF2-40B4-BE49-F238E27FC236}">
                <a16:creationId xmlns:a16="http://schemas.microsoft.com/office/drawing/2014/main" id="{65B87B74-9B8C-7A65-46CD-1E067F469802}"/>
              </a:ext>
            </a:extLst>
          </p:cNvPr>
          <p:cNvSpPr>
            <a:spLocks noGrp="1"/>
          </p:cNvSpPr>
          <p:nvPr>
            <p:ph type="body" sz="quarter" idx="11"/>
          </p:nvPr>
        </p:nvSpPr>
        <p:spPr/>
        <p:txBody>
          <a:bodyPr/>
          <a:lstStyle/>
          <a:p>
            <a:pPr marL="342900" indent="-342900">
              <a:lnSpc>
                <a:spcPct val="100000"/>
              </a:lnSpc>
              <a:buFont typeface="Arial" panose="020B0604020202020204" pitchFamily="34" charset="0"/>
              <a:buChar char="•"/>
            </a:pPr>
            <a:r>
              <a:rPr lang="en-US" sz="2400" dirty="0">
                <a:latin typeface="+mn-lt"/>
              </a:rPr>
              <a:t>Data Analysis Expressions (DAX) is </a:t>
            </a:r>
          </a:p>
          <a:p>
            <a:pPr marL="800100" lvl="1" indent="-342900">
              <a:lnSpc>
                <a:spcPct val="100000"/>
              </a:lnSpc>
            </a:pPr>
            <a:r>
              <a:rPr lang="en-US" sz="2000" dirty="0">
                <a:latin typeface="+mn-lt"/>
              </a:rPr>
              <a:t>A library of functions and operators</a:t>
            </a:r>
          </a:p>
          <a:p>
            <a:pPr marL="800100" lvl="1" indent="-342900">
              <a:lnSpc>
                <a:spcPct val="100000"/>
              </a:lnSpc>
            </a:pPr>
            <a:r>
              <a:rPr lang="en-US" sz="2000" dirty="0">
                <a:latin typeface="+mn-lt"/>
              </a:rPr>
              <a:t>Developed by Microsoft.</a:t>
            </a:r>
          </a:p>
          <a:p>
            <a:pPr marL="800100" lvl="1" indent="-342900">
              <a:lnSpc>
                <a:spcPct val="100000"/>
              </a:lnSpc>
            </a:pPr>
            <a:r>
              <a:rPr lang="en-US" sz="2000" dirty="0">
                <a:latin typeface="+mn-lt"/>
              </a:rPr>
              <a:t>Used to build formulas and expressions.</a:t>
            </a:r>
          </a:p>
          <a:p>
            <a:pPr marL="800100" lvl="1" indent="-342900">
              <a:lnSpc>
                <a:spcPct val="100000"/>
              </a:lnSpc>
            </a:pPr>
            <a:r>
              <a:rPr lang="en-US" sz="2000" dirty="0">
                <a:latin typeface="+mn-lt"/>
              </a:rPr>
              <a:t>Create calculated tables, columns, and measures.</a:t>
            </a:r>
            <a:endParaRPr lang="en-IN" dirty="0">
              <a:latin typeface="+mn-lt"/>
            </a:endParaRPr>
          </a:p>
        </p:txBody>
      </p:sp>
      <p:sp>
        <p:nvSpPr>
          <p:cNvPr id="5" name="TextBox 4">
            <a:extLst>
              <a:ext uri="{FF2B5EF4-FFF2-40B4-BE49-F238E27FC236}">
                <a16:creationId xmlns:a16="http://schemas.microsoft.com/office/drawing/2014/main" id="{21893A7A-E0E3-5EC0-5883-E56212DEBE8F}"/>
              </a:ext>
            </a:extLst>
          </p:cNvPr>
          <p:cNvSpPr txBox="1"/>
          <p:nvPr/>
        </p:nvSpPr>
        <p:spPr>
          <a:xfrm>
            <a:off x="3285161" y="4120205"/>
            <a:ext cx="5406776" cy="369332"/>
          </a:xfrm>
          <a:prstGeom prst="rect">
            <a:avLst/>
          </a:prstGeom>
          <a:solidFill>
            <a:schemeClr val="bg1">
              <a:lumMod val="90000"/>
            </a:schemeClr>
          </a:solidFill>
        </p:spPr>
        <p:txBody>
          <a:bodyPr wrap="square">
            <a:spAutoFit/>
          </a:bodyPr>
          <a:lstStyle/>
          <a:p>
            <a:r>
              <a:rPr lang="en-US" b="0" dirty="0">
                <a:solidFill>
                  <a:srgbClr val="000000"/>
                </a:solidFill>
                <a:effectLst/>
                <a:latin typeface="Consolas" panose="020B0609020204030204" pitchFamily="49" charset="0"/>
              </a:rPr>
              <a:t>Sales Amount = </a:t>
            </a:r>
            <a:r>
              <a:rPr lang="en-US" b="0" dirty="0">
                <a:solidFill>
                  <a:srgbClr val="3165BB"/>
                </a:solidFill>
                <a:effectLst/>
                <a:latin typeface="Consolas" panose="020B0609020204030204" pitchFamily="49" charset="0"/>
              </a:rPr>
              <a:t>Average</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Orders[Sales]</a:t>
            </a:r>
            <a:r>
              <a:rPr lang="en-US" b="0" dirty="0">
                <a:solidFill>
                  <a:srgbClr val="000000"/>
                </a:solidFill>
                <a:effectLst/>
                <a:latin typeface="Consolas" panose="020B0609020204030204" pitchFamily="49" charset="0"/>
              </a:rPr>
              <a:t>)</a:t>
            </a:r>
          </a:p>
        </p:txBody>
      </p:sp>
      <p:sp>
        <p:nvSpPr>
          <p:cNvPr id="8" name="Speech Bubble: Rectangle 7">
            <a:extLst>
              <a:ext uri="{FF2B5EF4-FFF2-40B4-BE49-F238E27FC236}">
                <a16:creationId xmlns:a16="http://schemas.microsoft.com/office/drawing/2014/main" id="{2B578BC0-FDD7-67E2-9455-E98BD55C02E6}"/>
              </a:ext>
            </a:extLst>
          </p:cNvPr>
          <p:cNvSpPr/>
          <p:nvPr/>
        </p:nvSpPr>
        <p:spPr>
          <a:xfrm>
            <a:off x="5568592" y="5118937"/>
            <a:ext cx="5280917" cy="572945"/>
          </a:xfrm>
          <a:prstGeom prst="wedgeRectCallout">
            <a:avLst>
              <a:gd name="adj1" fmla="val -44754"/>
              <a:gd name="adj2" fmla="val -1508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Sum is DAX function which is computing average value of Sales in Orders table</a:t>
            </a:r>
          </a:p>
        </p:txBody>
      </p:sp>
    </p:spTree>
    <p:extLst>
      <p:ext uri="{BB962C8B-B14F-4D97-AF65-F5344CB8AC3E}">
        <p14:creationId xmlns:p14="http://schemas.microsoft.com/office/powerpoint/2010/main" val="1760384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31D035-6061-F962-34F0-24A4D88F3C0E}"/>
              </a:ext>
            </a:extLst>
          </p:cNvPr>
          <p:cNvSpPr>
            <a:spLocks noGrp="1"/>
          </p:cNvSpPr>
          <p:nvPr>
            <p:ph type="title"/>
          </p:nvPr>
        </p:nvSpPr>
        <p:spPr/>
        <p:txBody>
          <a:bodyPr/>
          <a:lstStyle/>
          <a:p>
            <a:r>
              <a:rPr lang="en-US" dirty="0"/>
              <a:t>Calculated Column</a:t>
            </a:r>
            <a:endParaRPr lang="en-IN" dirty="0"/>
          </a:p>
        </p:txBody>
      </p:sp>
      <p:sp>
        <p:nvSpPr>
          <p:cNvPr id="5" name="Text Placeholder 4">
            <a:extLst>
              <a:ext uri="{FF2B5EF4-FFF2-40B4-BE49-F238E27FC236}">
                <a16:creationId xmlns:a16="http://schemas.microsoft.com/office/drawing/2014/main" id="{BEFB0EC5-9F9B-F8CA-F3CA-AF9C9DBF6444}"/>
              </a:ext>
            </a:extLst>
          </p:cNvPr>
          <p:cNvSpPr>
            <a:spLocks noGrp="1"/>
          </p:cNvSpPr>
          <p:nvPr>
            <p:ph type="body" sz="quarter" idx="11"/>
          </p:nvPr>
        </p:nvSpPr>
        <p:spPr/>
        <p:txBody>
          <a:bodyPr/>
          <a:lstStyle/>
          <a:p>
            <a:r>
              <a:rPr lang="en-US" sz="2000" dirty="0"/>
              <a:t>A calculated column is an extension of a table using a DAX formula that is evaluated for each row.</a:t>
            </a:r>
          </a:p>
        </p:txBody>
      </p:sp>
      <p:pic>
        <p:nvPicPr>
          <p:cNvPr id="8" name="Picture 7">
            <a:extLst>
              <a:ext uri="{FF2B5EF4-FFF2-40B4-BE49-F238E27FC236}">
                <a16:creationId xmlns:a16="http://schemas.microsoft.com/office/drawing/2014/main" id="{F2C3AB3E-C1F2-AC59-664A-5EF4E9F4F5D7}"/>
              </a:ext>
            </a:extLst>
          </p:cNvPr>
          <p:cNvPicPr>
            <a:picLocks noChangeAspect="1"/>
          </p:cNvPicPr>
          <p:nvPr/>
        </p:nvPicPr>
        <p:blipFill>
          <a:blip r:embed="rId2"/>
          <a:stretch>
            <a:fillRect/>
          </a:stretch>
        </p:blipFill>
        <p:spPr>
          <a:xfrm>
            <a:off x="318440" y="2314851"/>
            <a:ext cx="7595814" cy="2810373"/>
          </a:xfrm>
          <a:prstGeom prst="rect">
            <a:avLst/>
          </a:prstGeom>
        </p:spPr>
      </p:pic>
      <p:pic>
        <p:nvPicPr>
          <p:cNvPr id="9" name="Picture 8">
            <a:extLst>
              <a:ext uri="{FF2B5EF4-FFF2-40B4-BE49-F238E27FC236}">
                <a16:creationId xmlns:a16="http://schemas.microsoft.com/office/drawing/2014/main" id="{8022EAF2-5019-F98A-8B64-D0F0989791A9}"/>
              </a:ext>
            </a:extLst>
          </p:cNvPr>
          <p:cNvPicPr>
            <a:picLocks noChangeAspect="1"/>
          </p:cNvPicPr>
          <p:nvPr/>
        </p:nvPicPr>
        <p:blipFill>
          <a:blip r:embed="rId3"/>
          <a:stretch>
            <a:fillRect/>
          </a:stretch>
        </p:blipFill>
        <p:spPr>
          <a:xfrm>
            <a:off x="4116347" y="3397782"/>
            <a:ext cx="7806646" cy="2444232"/>
          </a:xfrm>
          <a:prstGeom prst="rect">
            <a:avLst/>
          </a:prstGeom>
        </p:spPr>
      </p:pic>
      <p:sp>
        <p:nvSpPr>
          <p:cNvPr id="10" name="Arrow: Curved Right 9" descr="Image of arrow pointing to table visual.">
            <a:extLst>
              <a:ext uri="{FF2B5EF4-FFF2-40B4-BE49-F238E27FC236}">
                <a16:creationId xmlns:a16="http://schemas.microsoft.com/office/drawing/2014/main" id="{12234F91-A342-2071-9F09-F394A64FFB89}"/>
              </a:ext>
            </a:extLst>
          </p:cNvPr>
          <p:cNvSpPr/>
          <p:nvPr/>
        </p:nvSpPr>
        <p:spPr bwMode="auto">
          <a:xfrm rot="18277556">
            <a:off x="3603769" y="4071192"/>
            <a:ext cx="444444" cy="2025181"/>
          </a:xfrm>
          <a:prstGeom prst="curvedRightArrow">
            <a:avLst/>
          </a:prstGeom>
          <a:solidFill>
            <a:srgbClr val="FF000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37D3E0FF-3AC1-BDBB-1E95-7C274FE60698}"/>
              </a:ext>
            </a:extLst>
          </p:cNvPr>
          <p:cNvSpPr/>
          <p:nvPr/>
        </p:nvSpPr>
        <p:spPr bwMode="auto">
          <a:xfrm>
            <a:off x="773167" y="2314851"/>
            <a:ext cx="5860377" cy="344856"/>
          </a:xfrm>
          <a:prstGeom prst="rect">
            <a:avLst/>
          </a:prstGeom>
          <a:noFill/>
          <a:ln>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IN"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88615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31D035-6061-F962-34F0-24A4D88F3C0E}"/>
              </a:ext>
            </a:extLst>
          </p:cNvPr>
          <p:cNvSpPr>
            <a:spLocks noGrp="1"/>
          </p:cNvSpPr>
          <p:nvPr>
            <p:ph type="title"/>
          </p:nvPr>
        </p:nvSpPr>
        <p:spPr/>
        <p:txBody>
          <a:bodyPr/>
          <a:lstStyle/>
          <a:p>
            <a:r>
              <a:rPr lang="en-US" dirty="0"/>
              <a:t>Measures</a:t>
            </a:r>
            <a:endParaRPr lang="en-IN" dirty="0"/>
          </a:p>
        </p:txBody>
      </p:sp>
      <p:sp>
        <p:nvSpPr>
          <p:cNvPr id="5" name="Text Placeholder 4">
            <a:extLst>
              <a:ext uri="{FF2B5EF4-FFF2-40B4-BE49-F238E27FC236}">
                <a16:creationId xmlns:a16="http://schemas.microsoft.com/office/drawing/2014/main" id="{BEFB0EC5-9F9B-F8CA-F3CA-AF9C9DBF6444}"/>
              </a:ext>
            </a:extLst>
          </p:cNvPr>
          <p:cNvSpPr>
            <a:spLocks noGrp="1"/>
          </p:cNvSpPr>
          <p:nvPr>
            <p:ph type="body" sz="quarter" idx="11"/>
          </p:nvPr>
        </p:nvSpPr>
        <p:spPr/>
        <p:txBody>
          <a:bodyPr/>
          <a:lstStyle/>
          <a:p>
            <a:pPr marL="342900" indent="-342900">
              <a:buFont typeface="Wingdings" panose="05000000000000000000" pitchFamily="2" charset="2"/>
              <a:buChar char="ü"/>
            </a:pPr>
            <a:r>
              <a:rPr lang="en-US" sz="2000" dirty="0">
                <a:latin typeface="+mn-lt"/>
              </a:rPr>
              <a:t>Measures are </a:t>
            </a:r>
          </a:p>
          <a:p>
            <a:pPr marL="571500" lvl="1" indent="-342900">
              <a:buFont typeface="Wingdings" panose="05000000000000000000" pitchFamily="2" charset="2"/>
              <a:buChar char="ü"/>
            </a:pPr>
            <a:r>
              <a:rPr lang="en-US" sz="2000" dirty="0">
                <a:latin typeface="+mn-lt"/>
              </a:rPr>
              <a:t>A summarization of data, </a:t>
            </a:r>
            <a:r>
              <a:rPr lang="en-US" sz="2000" dirty="0"/>
              <a:t>o</a:t>
            </a:r>
            <a:r>
              <a:rPr lang="en-US" sz="2000" dirty="0">
                <a:latin typeface="+mn-lt"/>
              </a:rPr>
              <a:t>ften called “Calculated Measures”.</a:t>
            </a:r>
          </a:p>
          <a:p>
            <a:pPr marL="571500" lvl="1" indent="-342900">
              <a:buFont typeface="Wingdings" panose="05000000000000000000" pitchFamily="2" charset="2"/>
              <a:buChar char="ü"/>
            </a:pPr>
            <a:r>
              <a:rPr lang="en-US" sz="2000" dirty="0">
                <a:latin typeface="+mn-lt"/>
              </a:rPr>
              <a:t>Computed at runtime</a:t>
            </a:r>
          </a:p>
          <a:p>
            <a:pPr marL="571500" lvl="1" indent="-342900">
              <a:buFont typeface="Wingdings" panose="05000000000000000000" pitchFamily="2" charset="2"/>
              <a:buChar char="ü"/>
            </a:pPr>
            <a:r>
              <a:rPr lang="en-US" sz="2000" dirty="0">
                <a:latin typeface="+mn-lt"/>
              </a:rPr>
              <a:t>Stored temporarily</a:t>
            </a:r>
          </a:p>
          <a:p>
            <a:pPr marL="571500" lvl="1" indent="-342900">
              <a:buFont typeface="Wingdings" panose="05000000000000000000" pitchFamily="2" charset="2"/>
              <a:buChar char="ü"/>
            </a:pPr>
            <a:r>
              <a:rPr lang="en-US" sz="2000" dirty="0">
                <a:latin typeface="+mn-lt"/>
              </a:rPr>
              <a:t>Limited By Filter Context (As applied)</a:t>
            </a:r>
          </a:p>
        </p:txBody>
      </p:sp>
      <p:graphicFrame>
        <p:nvGraphicFramePr>
          <p:cNvPr id="2" name="Table 1">
            <a:extLst>
              <a:ext uri="{FF2B5EF4-FFF2-40B4-BE49-F238E27FC236}">
                <a16:creationId xmlns:a16="http://schemas.microsoft.com/office/drawing/2014/main" id="{6FB51B98-AAF8-31AE-681D-C63189A892EE}"/>
              </a:ext>
            </a:extLst>
          </p:cNvPr>
          <p:cNvGraphicFramePr>
            <a:graphicFrameLocks noGrp="1"/>
          </p:cNvGraphicFramePr>
          <p:nvPr>
            <p:extLst>
              <p:ext uri="{D42A27DB-BD31-4B8C-83A1-F6EECF244321}">
                <p14:modId xmlns:p14="http://schemas.microsoft.com/office/powerpoint/2010/main" val="832350208"/>
              </p:ext>
            </p:extLst>
          </p:nvPr>
        </p:nvGraphicFramePr>
        <p:xfrm>
          <a:off x="495298" y="3758399"/>
          <a:ext cx="4976168" cy="2543584"/>
        </p:xfrm>
        <a:graphic>
          <a:graphicData uri="http://schemas.openxmlformats.org/drawingml/2006/table">
            <a:tbl>
              <a:tblPr>
                <a:tableStyleId>{5C22544A-7EE6-4342-B048-85BDC9FD1C3A}</a:tableStyleId>
              </a:tblPr>
              <a:tblGrid>
                <a:gridCol w="720738">
                  <a:extLst>
                    <a:ext uri="{9D8B030D-6E8A-4147-A177-3AD203B41FA5}">
                      <a16:colId xmlns:a16="http://schemas.microsoft.com/office/drawing/2014/main" val="1968922687"/>
                    </a:ext>
                  </a:extLst>
                </a:gridCol>
                <a:gridCol w="1128911">
                  <a:extLst>
                    <a:ext uri="{9D8B030D-6E8A-4147-A177-3AD203B41FA5}">
                      <a16:colId xmlns:a16="http://schemas.microsoft.com/office/drawing/2014/main" val="3305521138"/>
                    </a:ext>
                  </a:extLst>
                </a:gridCol>
                <a:gridCol w="1004428">
                  <a:extLst>
                    <a:ext uri="{9D8B030D-6E8A-4147-A177-3AD203B41FA5}">
                      <a16:colId xmlns:a16="http://schemas.microsoft.com/office/drawing/2014/main" val="2651867381"/>
                    </a:ext>
                  </a:extLst>
                </a:gridCol>
                <a:gridCol w="879966">
                  <a:extLst>
                    <a:ext uri="{9D8B030D-6E8A-4147-A177-3AD203B41FA5}">
                      <a16:colId xmlns:a16="http://schemas.microsoft.com/office/drawing/2014/main" val="4262068619"/>
                    </a:ext>
                  </a:extLst>
                </a:gridCol>
                <a:gridCol w="1242125">
                  <a:extLst>
                    <a:ext uri="{9D8B030D-6E8A-4147-A177-3AD203B41FA5}">
                      <a16:colId xmlns:a16="http://schemas.microsoft.com/office/drawing/2014/main" val="2802947022"/>
                    </a:ext>
                  </a:extLst>
                </a:gridCol>
              </a:tblGrid>
              <a:tr h="547193">
                <a:tc>
                  <a:txBody>
                    <a:bodyPr/>
                    <a:lstStyle/>
                    <a:p>
                      <a:pPr algn="ctr" rtl="0" fontAlgn="b"/>
                      <a:r>
                        <a:rPr lang="en-US" sz="1800" u="none" strike="noStrike" dirty="0">
                          <a:solidFill>
                            <a:schemeClr val="bg2">
                              <a:lumMod val="10000"/>
                            </a:schemeClr>
                          </a:solidFill>
                          <a:effectLst/>
                        </a:rPr>
                        <a:t>Order ID</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85000"/>
                      </a:schemeClr>
                    </a:solidFill>
                  </a:tcPr>
                </a:tc>
                <a:tc>
                  <a:txBody>
                    <a:bodyPr/>
                    <a:lstStyle/>
                    <a:p>
                      <a:pPr algn="ctr" rtl="0" fontAlgn="b"/>
                      <a:r>
                        <a:rPr lang="en-US" sz="1800" u="none" strike="noStrike" dirty="0">
                          <a:solidFill>
                            <a:schemeClr val="bg2">
                              <a:lumMod val="10000"/>
                            </a:schemeClr>
                          </a:solidFill>
                          <a:effectLst/>
                        </a:rPr>
                        <a:t>Order Date</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85000"/>
                      </a:schemeClr>
                    </a:solidFill>
                  </a:tcPr>
                </a:tc>
                <a:tc>
                  <a:txBody>
                    <a:bodyPr/>
                    <a:lstStyle/>
                    <a:p>
                      <a:pPr algn="ctr" rtl="0" fontAlgn="b"/>
                      <a:r>
                        <a:rPr lang="en-US" sz="1800" u="none" strike="noStrike" dirty="0">
                          <a:solidFill>
                            <a:schemeClr val="bg2">
                              <a:lumMod val="10000"/>
                            </a:schemeClr>
                          </a:solidFill>
                          <a:effectLst/>
                        </a:rPr>
                        <a:t>Customer ID</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85000"/>
                      </a:schemeClr>
                    </a:solidFill>
                  </a:tcPr>
                </a:tc>
                <a:tc>
                  <a:txBody>
                    <a:bodyPr/>
                    <a:lstStyle/>
                    <a:p>
                      <a:pPr algn="ctr" rtl="0" fontAlgn="b"/>
                      <a:r>
                        <a:rPr lang="en-US" sz="1800" u="none" strike="noStrike" dirty="0">
                          <a:solidFill>
                            <a:schemeClr val="bg2">
                              <a:lumMod val="10000"/>
                            </a:schemeClr>
                          </a:solidFill>
                          <a:effectLst/>
                        </a:rPr>
                        <a:t>Sales Amount</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85000"/>
                      </a:schemeClr>
                    </a:solidFill>
                  </a:tcPr>
                </a:tc>
                <a:tc>
                  <a:txBody>
                    <a:bodyPr/>
                    <a:lstStyle/>
                    <a:p>
                      <a:pPr algn="ctr" rtl="0" fontAlgn="b"/>
                      <a:r>
                        <a:rPr lang="en-US" sz="1800" u="none" strike="noStrike" dirty="0">
                          <a:solidFill>
                            <a:schemeClr val="bg2">
                              <a:lumMod val="10000"/>
                            </a:schemeClr>
                          </a:solidFill>
                          <a:effectLst/>
                        </a:rPr>
                        <a:t>Payment Status</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151675380"/>
                  </a:ext>
                </a:extLst>
              </a:tr>
              <a:tr h="278265">
                <a:tc>
                  <a:txBody>
                    <a:bodyPr/>
                    <a:lstStyle/>
                    <a:p>
                      <a:pPr algn="ctr" rtl="0" fontAlgn="b"/>
                      <a:r>
                        <a:rPr lang="en-US" sz="1800" u="none" strike="noStrike">
                          <a:solidFill>
                            <a:schemeClr val="bg2">
                              <a:lumMod val="10000"/>
                            </a:schemeClr>
                          </a:solidFill>
                          <a:effectLst/>
                        </a:rPr>
                        <a:t>1001</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1-Jan-18</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4</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340</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tc>
                  <a:txBody>
                    <a:bodyPr/>
                    <a:lstStyle/>
                    <a:p>
                      <a:pPr algn="ctr" rtl="0" fontAlgn="b"/>
                      <a:r>
                        <a:rPr lang="en-US" sz="1800" u="none" strike="noStrike" dirty="0">
                          <a:solidFill>
                            <a:schemeClr val="bg2">
                              <a:lumMod val="10000"/>
                            </a:schemeClr>
                          </a:solidFill>
                          <a:effectLst/>
                        </a:rPr>
                        <a:t>Complete</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201002938"/>
                  </a:ext>
                </a:extLst>
              </a:tr>
              <a:tr h="278265">
                <a:tc>
                  <a:txBody>
                    <a:bodyPr/>
                    <a:lstStyle/>
                    <a:p>
                      <a:pPr algn="ctr" rtl="0" fontAlgn="b"/>
                      <a:r>
                        <a:rPr lang="en-US" sz="1800" u="none" strike="noStrike">
                          <a:solidFill>
                            <a:schemeClr val="bg2">
                              <a:lumMod val="10000"/>
                            </a:schemeClr>
                          </a:solidFill>
                          <a:effectLst/>
                        </a:rPr>
                        <a:t>1002</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2-Jan-18</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4</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307</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Pending</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832303632"/>
                  </a:ext>
                </a:extLst>
              </a:tr>
              <a:tr h="278265">
                <a:tc>
                  <a:txBody>
                    <a:bodyPr/>
                    <a:lstStyle/>
                    <a:p>
                      <a:pPr algn="ctr" rtl="0" fontAlgn="b"/>
                      <a:r>
                        <a:rPr lang="en-US" sz="1800" u="none" strike="noStrike">
                          <a:solidFill>
                            <a:schemeClr val="bg2">
                              <a:lumMod val="10000"/>
                            </a:schemeClr>
                          </a:solidFill>
                          <a:effectLst/>
                        </a:rPr>
                        <a:t>1003</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3-Jan-18</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2</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101</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tc>
                  <a:txBody>
                    <a:bodyPr/>
                    <a:lstStyle/>
                    <a:p>
                      <a:pPr algn="ctr" rtl="0" fontAlgn="b"/>
                      <a:r>
                        <a:rPr lang="en-US" sz="1800" u="none" strike="noStrike" dirty="0">
                          <a:solidFill>
                            <a:schemeClr val="bg2">
                              <a:lumMod val="10000"/>
                            </a:schemeClr>
                          </a:solidFill>
                          <a:effectLst/>
                        </a:rPr>
                        <a:t>Complete</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794126182"/>
                  </a:ext>
                </a:extLst>
              </a:tr>
              <a:tr h="278265">
                <a:tc>
                  <a:txBody>
                    <a:bodyPr/>
                    <a:lstStyle/>
                    <a:p>
                      <a:pPr algn="ctr" rtl="0" fontAlgn="b"/>
                      <a:r>
                        <a:rPr lang="en-US" sz="1800" u="none" strike="noStrike">
                          <a:solidFill>
                            <a:schemeClr val="bg2">
                              <a:lumMod val="10000"/>
                            </a:schemeClr>
                          </a:solidFill>
                          <a:effectLst/>
                        </a:rPr>
                        <a:t>1004</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4-Jan-18</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3</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335</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Pending</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2959353532"/>
                  </a:ext>
                </a:extLst>
              </a:tr>
              <a:tr h="278265">
                <a:tc>
                  <a:txBody>
                    <a:bodyPr/>
                    <a:lstStyle/>
                    <a:p>
                      <a:pPr algn="ctr" rtl="0" fontAlgn="b"/>
                      <a:r>
                        <a:rPr lang="en-US" sz="1800" u="none" strike="noStrike">
                          <a:solidFill>
                            <a:schemeClr val="bg2">
                              <a:lumMod val="10000"/>
                            </a:schemeClr>
                          </a:solidFill>
                          <a:effectLst/>
                        </a:rPr>
                        <a:t>1005</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5-Jan-18</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4</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kern="1200" dirty="0">
                          <a:solidFill>
                            <a:schemeClr val="bg2">
                              <a:lumMod val="10000"/>
                            </a:schemeClr>
                          </a:solidFill>
                          <a:effectLst/>
                          <a:latin typeface="+mn-lt"/>
                          <a:ea typeface="+mn-ea"/>
                          <a:cs typeface="+mn-cs"/>
                        </a:rPr>
                        <a:t>206</a:t>
                      </a: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tc>
                  <a:txBody>
                    <a:bodyPr/>
                    <a:lstStyle/>
                    <a:p>
                      <a:pPr algn="ctr" rtl="0" fontAlgn="b"/>
                      <a:r>
                        <a:rPr lang="en-US" sz="1800" u="none" strike="noStrike" kern="1200" dirty="0">
                          <a:solidFill>
                            <a:schemeClr val="bg2">
                              <a:lumMod val="10000"/>
                            </a:schemeClr>
                          </a:solidFill>
                          <a:effectLst/>
                          <a:latin typeface="+mn-lt"/>
                          <a:ea typeface="+mn-ea"/>
                          <a:cs typeface="+mn-cs"/>
                        </a:rPr>
                        <a:t>Complete</a:t>
                      </a: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47998926"/>
                  </a:ext>
                </a:extLst>
              </a:tr>
              <a:tr h="278265">
                <a:tc>
                  <a:txBody>
                    <a:bodyPr/>
                    <a:lstStyle/>
                    <a:p>
                      <a:pPr algn="ctr" rtl="0" fontAlgn="b"/>
                      <a:r>
                        <a:rPr lang="en-US" sz="1800" u="none" strike="noStrike">
                          <a:solidFill>
                            <a:schemeClr val="bg2">
                              <a:lumMod val="10000"/>
                            </a:schemeClr>
                          </a:solidFill>
                          <a:effectLst/>
                        </a:rPr>
                        <a:t>1006</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6-Jan-18</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3</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kern="1200">
                          <a:solidFill>
                            <a:schemeClr val="bg2">
                              <a:lumMod val="10000"/>
                            </a:schemeClr>
                          </a:solidFill>
                          <a:effectLst/>
                          <a:latin typeface="+mn-lt"/>
                          <a:ea typeface="+mn-ea"/>
                          <a:cs typeface="+mn-cs"/>
                        </a:rPr>
                        <a:t>145</a:t>
                      </a: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tc>
                  <a:txBody>
                    <a:bodyPr/>
                    <a:lstStyle/>
                    <a:p>
                      <a:pPr algn="ctr" rtl="0" fontAlgn="b"/>
                      <a:r>
                        <a:rPr lang="en-US" sz="1800" u="none" strike="noStrike" kern="1200" dirty="0">
                          <a:solidFill>
                            <a:schemeClr val="bg2">
                              <a:lumMod val="10000"/>
                            </a:schemeClr>
                          </a:solidFill>
                          <a:effectLst/>
                          <a:latin typeface="+mn-lt"/>
                          <a:ea typeface="+mn-ea"/>
                          <a:cs typeface="+mn-cs"/>
                        </a:rPr>
                        <a:t>Complete</a:t>
                      </a: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4211910848"/>
                  </a:ext>
                </a:extLst>
              </a:tr>
              <a:tr h="278265">
                <a:tc>
                  <a:txBody>
                    <a:bodyPr/>
                    <a:lstStyle/>
                    <a:p>
                      <a:pPr algn="ctr" rtl="0" fontAlgn="b"/>
                      <a:r>
                        <a:rPr lang="en-US" sz="1800" u="none" strike="noStrike">
                          <a:solidFill>
                            <a:schemeClr val="bg2">
                              <a:lumMod val="10000"/>
                            </a:schemeClr>
                          </a:solidFill>
                          <a:effectLst/>
                        </a:rPr>
                        <a:t>1007</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7-Jan-18</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2</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166</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Pending</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3722044476"/>
                  </a:ext>
                </a:extLst>
              </a:tr>
            </a:tbl>
          </a:graphicData>
        </a:graphic>
      </p:graphicFrame>
      <p:graphicFrame>
        <p:nvGraphicFramePr>
          <p:cNvPr id="3" name="Table 2">
            <a:extLst>
              <a:ext uri="{FF2B5EF4-FFF2-40B4-BE49-F238E27FC236}">
                <a16:creationId xmlns:a16="http://schemas.microsoft.com/office/drawing/2014/main" id="{644F01E0-A211-2779-A004-CF1ADF2CA55B}"/>
              </a:ext>
            </a:extLst>
          </p:cNvPr>
          <p:cNvGraphicFramePr>
            <a:graphicFrameLocks noGrp="1"/>
          </p:cNvGraphicFramePr>
          <p:nvPr>
            <p:extLst>
              <p:ext uri="{D42A27DB-BD31-4B8C-83A1-F6EECF244321}">
                <p14:modId xmlns:p14="http://schemas.microsoft.com/office/powerpoint/2010/main" val="4044879177"/>
              </p:ext>
            </p:extLst>
          </p:nvPr>
        </p:nvGraphicFramePr>
        <p:xfrm>
          <a:off x="7604707" y="4336353"/>
          <a:ext cx="3594177" cy="1134632"/>
        </p:xfrm>
        <a:graphic>
          <a:graphicData uri="http://schemas.openxmlformats.org/drawingml/2006/table">
            <a:tbl>
              <a:tblPr>
                <a:tableStyleId>{5C22544A-7EE6-4342-B048-85BDC9FD1C3A}</a:tableStyleId>
              </a:tblPr>
              <a:tblGrid>
                <a:gridCol w="1996765">
                  <a:extLst>
                    <a:ext uri="{9D8B030D-6E8A-4147-A177-3AD203B41FA5}">
                      <a16:colId xmlns:a16="http://schemas.microsoft.com/office/drawing/2014/main" val="900943614"/>
                    </a:ext>
                  </a:extLst>
                </a:gridCol>
                <a:gridCol w="1597412">
                  <a:extLst>
                    <a:ext uri="{9D8B030D-6E8A-4147-A177-3AD203B41FA5}">
                      <a16:colId xmlns:a16="http://schemas.microsoft.com/office/drawing/2014/main" val="1460587718"/>
                    </a:ext>
                  </a:extLst>
                </a:gridCol>
              </a:tblGrid>
              <a:tr h="278265">
                <a:tc>
                  <a:txBody>
                    <a:bodyPr/>
                    <a:lstStyle/>
                    <a:p>
                      <a:pPr algn="l" fontAlgn="b"/>
                      <a:r>
                        <a:rPr lang="en-US" sz="1800" u="none" strike="noStrike" dirty="0">
                          <a:solidFill>
                            <a:schemeClr val="bg2">
                              <a:lumMod val="10000"/>
                            </a:schemeClr>
                          </a:solidFill>
                          <a:effectLst/>
                        </a:rPr>
                        <a:t>Payment Status</a:t>
                      </a:r>
                      <a:endParaRPr lang="en-US" sz="1800" b="1"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75000"/>
                      </a:schemeClr>
                    </a:solidFill>
                  </a:tcPr>
                </a:tc>
                <a:tc>
                  <a:txBody>
                    <a:bodyPr/>
                    <a:lstStyle/>
                    <a:p>
                      <a:pPr algn="l" fontAlgn="b"/>
                      <a:r>
                        <a:rPr lang="en-US" sz="1800" u="none" strike="noStrike" dirty="0">
                          <a:solidFill>
                            <a:schemeClr val="bg2">
                              <a:lumMod val="10000"/>
                            </a:schemeClr>
                          </a:solidFill>
                          <a:effectLst/>
                        </a:rPr>
                        <a:t>Sales  Amount</a:t>
                      </a:r>
                      <a:endParaRPr lang="en-US" sz="1800" b="1"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2128003679"/>
                  </a:ext>
                </a:extLst>
              </a:tr>
              <a:tr h="278265">
                <a:tc>
                  <a:txBody>
                    <a:bodyPr/>
                    <a:lstStyle/>
                    <a:p>
                      <a:pPr algn="l" fontAlgn="b"/>
                      <a:r>
                        <a:rPr lang="en-US" sz="1800" u="none" strike="noStrike" dirty="0">
                          <a:solidFill>
                            <a:schemeClr val="bg2">
                              <a:lumMod val="10000"/>
                            </a:schemeClr>
                          </a:solidFill>
                          <a:effectLst/>
                        </a:rPr>
                        <a:t>Complete</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r" fontAlgn="b"/>
                      <a:r>
                        <a:rPr lang="en-US" sz="1800" u="none" strike="noStrike" dirty="0">
                          <a:solidFill>
                            <a:schemeClr val="bg2">
                              <a:lumMod val="10000"/>
                            </a:schemeClr>
                          </a:solidFill>
                          <a:effectLst/>
                        </a:rPr>
                        <a:t>792</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1811493082"/>
                  </a:ext>
                </a:extLst>
              </a:tr>
              <a:tr h="278265">
                <a:tc>
                  <a:txBody>
                    <a:bodyPr/>
                    <a:lstStyle/>
                    <a:p>
                      <a:pPr algn="l" fontAlgn="b"/>
                      <a:r>
                        <a:rPr lang="en-US" sz="1800" u="none" strike="noStrike">
                          <a:solidFill>
                            <a:schemeClr val="bg2">
                              <a:lumMod val="10000"/>
                            </a:schemeClr>
                          </a:solidFill>
                          <a:effectLst/>
                        </a:rPr>
                        <a:t>Pending</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r" fontAlgn="b"/>
                      <a:r>
                        <a:rPr lang="en-US" sz="1800" u="none" strike="noStrike" dirty="0">
                          <a:solidFill>
                            <a:schemeClr val="bg2">
                              <a:lumMod val="10000"/>
                            </a:schemeClr>
                          </a:solidFill>
                          <a:effectLst/>
                        </a:rPr>
                        <a:t>808</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3257327583"/>
                  </a:ext>
                </a:extLst>
              </a:tr>
              <a:tr h="278265">
                <a:tc>
                  <a:txBody>
                    <a:bodyPr/>
                    <a:lstStyle/>
                    <a:p>
                      <a:pPr algn="l" fontAlgn="b"/>
                      <a:r>
                        <a:rPr lang="en-US" sz="1800" u="none" strike="noStrike">
                          <a:solidFill>
                            <a:schemeClr val="bg2">
                              <a:lumMod val="10000"/>
                            </a:schemeClr>
                          </a:solidFill>
                          <a:effectLst/>
                        </a:rPr>
                        <a:t>Grand Total</a:t>
                      </a:r>
                      <a:endParaRPr lang="en-US" sz="1800" b="1"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r" fontAlgn="b"/>
                      <a:r>
                        <a:rPr lang="en-US" sz="1800" u="none" strike="noStrike" dirty="0">
                          <a:solidFill>
                            <a:schemeClr val="bg2">
                              <a:lumMod val="10000"/>
                            </a:schemeClr>
                          </a:solidFill>
                          <a:effectLst/>
                        </a:rPr>
                        <a:t>1600</a:t>
                      </a:r>
                      <a:endParaRPr lang="en-US" sz="1800" b="1"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1612346508"/>
                  </a:ext>
                </a:extLst>
              </a:tr>
            </a:tbl>
          </a:graphicData>
        </a:graphic>
      </p:graphicFrame>
      <p:sp>
        <p:nvSpPr>
          <p:cNvPr id="6" name="Arrow: Right 5">
            <a:extLst>
              <a:ext uri="{FF2B5EF4-FFF2-40B4-BE49-F238E27FC236}">
                <a16:creationId xmlns:a16="http://schemas.microsoft.com/office/drawing/2014/main" id="{BF32F88F-67B8-6097-6D52-019D1B93DB6C}"/>
              </a:ext>
            </a:extLst>
          </p:cNvPr>
          <p:cNvSpPr/>
          <p:nvPr/>
        </p:nvSpPr>
        <p:spPr>
          <a:xfrm>
            <a:off x="6081229" y="4638276"/>
            <a:ext cx="1195233" cy="509215"/>
          </a:xfrm>
          <a:prstGeom prst="rightArrow">
            <a:avLst/>
          </a:prstGeom>
          <a:solidFill>
            <a:srgbClr val="3333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61">
              <a:solidFill>
                <a:schemeClr val="bg2">
                  <a:lumMod val="10000"/>
                </a:schemeClr>
              </a:solidFill>
            </a:endParaRPr>
          </a:p>
        </p:txBody>
      </p:sp>
      <p:sp>
        <p:nvSpPr>
          <p:cNvPr id="7" name="TextBox 6">
            <a:extLst>
              <a:ext uri="{FF2B5EF4-FFF2-40B4-BE49-F238E27FC236}">
                <a16:creationId xmlns:a16="http://schemas.microsoft.com/office/drawing/2014/main" id="{7E039417-8926-DDED-0189-C1F4B5017067}"/>
              </a:ext>
            </a:extLst>
          </p:cNvPr>
          <p:cNvSpPr txBox="1"/>
          <p:nvPr/>
        </p:nvSpPr>
        <p:spPr>
          <a:xfrm flipH="1">
            <a:off x="5839679" y="5094185"/>
            <a:ext cx="1436783" cy="392245"/>
          </a:xfrm>
          <a:prstGeom prst="rect">
            <a:avLst/>
          </a:prstGeom>
          <a:noFill/>
        </p:spPr>
        <p:txBody>
          <a:bodyPr wrap="square" rtlCol="0">
            <a:spAutoFit/>
          </a:bodyPr>
          <a:lstStyle/>
          <a:p>
            <a:r>
              <a:rPr lang="en-US" sz="1961" dirty="0">
                <a:solidFill>
                  <a:schemeClr val="bg2">
                    <a:lumMod val="10000"/>
                  </a:schemeClr>
                </a:solidFill>
              </a:rPr>
              <a:t>Summarize</a:t>
            </a:r>
          </a:p>
        </p:txBody>
      </p:sp>
    </p:spTree>
    <p:extLst>
      <p:ext uri="{BB962C8B-B14F-4D97-AF65-F5344CB8AC3E}">
        <p14:creationId xmlns:p14="http://schemas.microsoft.com/office/powerpoint/2010/main" val="2181466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D7655D-C19E-035A-B92B-A7E339B096C8}"/>
              </a:ext>
            </a:extLst>
          </p:cNvPr>
          <p:cNvSpPr>
            <a:spLocks noGrp="1"/>
          </p:cNvSpPr>
          <p:nvPr>
            <p:ph type="title"/>
          </p:nvPr>
        </p:nvSpPr>
        <p:spPr/>
        <p:txBody>
          <a:bodyPr/>
          <a:lstStyle/>
          <a:p>
            <a:r>
              <a:rPr lang="en-US" dirty="0"/>
              <a:t>Quick Measures</a:t>
            </a:r>
            <a:endParaRPr lang="en-IN" dirty="0"/>
          </a:p>
        </p:txBody>
      </p:sp>
      <p:sp>
        <p:nvSpPr>
          <p:cNvPr id="8" name="Text Placeholder 7">
            <a:extLst>
              <a:ext uri="{FF2B5EF4-FFF2-40B4-BE49-F238E27FC236}">
                <a16:creationId xmlns:a16="http://schemas.microsoft.com/office/drawing/2014/main" id="{F43825AD-B621-128B-1765-0CA48455F7DC}"/>
              </a:ext>
            </a:extLst>
          </p:cNvPr>
          <p:cNvSpPr>
            <a:spLocks noGrp="1"/>
          </p:cNvSpPr>
          <p:nvPr>
            <p:ph type="body" sz="quarter" idx="11"/>
          </p:nvPr>
        </p:nvSpPr>
        <p:spPr/>
        <p:txBody>
          <a:bodyPr/>
          <a:lstStyle/>
          <a:p>
            <a:pPr marL="342900" indent="-342900">
              <a:buFont typeface="Arial" panose="020B0604020202020204" pitchFamily="34" charset="0"/>
              <a:buChar char="•"/>
            </a:pPr>
            <a:r>
              <a:rPr lang="en-US" sz="2000" dirty="0"/>
              <a:t>Quick measures help us quickly create new measures based on measures and numerical columns in your table.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These new measures become part of your model and can be used in any of your charts, just like manually created DAX calculations.</a:t>
            </a:r>
            <a:endParaRPr lang="en-IN" sz="2400" dirty="0"/>
          </a:p>
        </p:txBody>
      </p:sp>
      <p:pic>
        <p:nvPicPr>
          <p:cNvPr id="14" name="Picture 13">
            <a:extLst>
              <a:ext uri="{FF2B5EF4-FFF2-40B4-BE49-F238E27FC236}">
                <a16:creationId xmlns:a16="http://schemas.microsoft.com/office/drawing/2014/main" id="{AE8DF445-9FC6-B0B0-6A68-1E42543D92A5}"/>
              </a:ext>
            </a:extLst>
          </p:cNvPr>
          <p:cNvPicPr>
            <a:picLocks noChangeAspect="1"/>
          </p:cNvPicPr>
          <p:nvPr/>
        </p:nvPicPr>
        <p:blipFill>
          <a:blip r:embed="rId2"/>
          <a:stretch>
            <a:fillRect/>
          </a:stretch>
        </p:blipFill>
        <p:spPr>
          <a:xfrm>
            <a:off x="6245933" y="1345671"/>
            <a:ext cx="4593299" cy="4844350"/>
          </a:xfrm>
          <a:prstGeom prst="rect">
            <a:avLst/>
          </a:prstGeom>
        </p:spPr>
      </p:pic>
    </p:spTree>
    <p:extLst>
      <p:ext uri="{BB962C8B-B14F-4D97-AF65-F5344CB8AC3E}">
        <p14:creationId xmlns:p14="http://schemas.microsoft.com/office/powerpoint/2010/main" val="3682458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0D4AA-6C90-1B03-DB02-9020DEEC552F}"/>
              </a:ext>
            </a:extLst>
          </p:cNvPr>
          <p:cNvSpPr>
            <a:spLocks noGrp="1"/>
          </p:cNvSpPr>
          <p:nvPr>
            <p:ph type="title"/>
          </p:nvPr>
        </p:nvSpPr>
        <p:spPr/>
        <p:txBody>
          <a:bodyPr/>
          <a:lstStyle/>
          <a:p>
            <a:r>
              <a:rPr lang="en-US" dirty="0"/>
              <a:t>Columns vs. Measures</a:t>
            </a:r>
            <a:endParaRPr lang="en-IN" dirty="0"/>
          </a:p>
        </p:txBody>
      </p:sp>
      <p:sp>
        <p:nvSpPr>
          <p:cNvPr id="3" name="Text Placeholder 2">
            <a:extLst>
              <a:ext uri="{FF2B5EF4-FFF2-40B4-BE49-F238E27FC236}">
                <a16:creationId xmlns:a16="http://schemas.microsoft.com/office/drawing/2014/main" id="{FFBF3956-A037-D1EB-AFC0-3542A378CFA3}"/>
              </a:ext>
            </a:extLst>
          </p:cNvPr>
          <p:cNvSpPr>
            <a:spLocks noGrp="1"/>
          </p:cNvSpPr>
          <p:nvPr>
            <p:ph type="body" sz="quarter" idx="11"/>
          </p:nvPr>
        </p:nvSpPr>
        <p:spPr/>
        <p:txBody>
          <a:bodyPr/>
          <a:lstStyle/>
          <a:p>
            <a:pPr marL="285750" indent="-285750">
              <a:buFont typeface="Arial" panose="020B0604020202020204" pitchFamily="34" charset="0"/>
              <a:buChar char="•"/>
            </a:pPr>
            <a:r>
              <a:rPr lang="en-US" sz="2000" dirty="0"/>
              <a:t>Calculated column </a:t>
            </a:r>
          </a:p>
          <a:p>
            <a:pPr marL="742950" lvl="1" indent="-285750"/>
            <a:r>
              <a:rPr lang="en-US" sz="2000" dirty="0"/>
              <a:t>Creates a value for each row in a table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Measures </a:t>
            </a:r>
          </a:p>
          <a:p>
            <a:pPr marL="742950" lvl="1" indent="-285750"/>
            <a:r>
              <a:rPr lang="en-US" sz="2000" dirty="0"/>
              <a:t>Calculated on demand</a:t>
            </a:r>
          </a:p>
          <a:p>
            <a:pPr marL="742950" lvl="1" indent="-285750"/>
            <a:r>
              <a:rPr lang="en-US" sz="2000" dirty="0"/>
              <a:t>Calculated based on filters</a:t>
            </a:r>
          </a:p>
          <a:p>
            <a:pPr marL="742950" lvl="1" indent="-285750"/>
            <a:r>
              <a:rPr lang="en-US" sz="2000" dirty="0"/>
              <a:t>Saved temporarily</a:t>
            </a:r>
          </a:p>
          <a:p>
            <a:pPr marL="285750" indent="-285750">
              <a:buFont typeface="Arial" panose="020B0604020202020204" pitchFamily="34" charset="0"/>
              <a:buChar char="•"/>
            </a:pPr>
            <a:endParaRPr lang="en-IN" sz="2000" dirty="0"/>
          </a:p>
        </p:txBody>
      </p:sp>
      <p:sp>
        <p:nvSpPr>
          <p:cNvPr id="4" name="Text Placeholder 3">
            <a:extLst>
              <a:ext uri="{FF2B5EF4-FFF2-40B4-BE49-F238E27FC236}">
                <a16:creationId xmlns:a16="http://schemas.microsoft.com/office/drawing/2014/main" id="{930CB9B3-6966-87A1-3F66-881F1BF6A433}"/>
              </a:ext>
            </a:extLst>
          </p:cNvPr>
          <p:cNvSpPr>
            <a:spLocks noGrp="1"/>
          </p:cNvSpPr>
          <p:nvPr>
            <p:ph type="body" sz="quarter" idx="13"/>
          </p:nvPr>
        </p:nvSpPr>
        <p:spPr/>
        <p:txBody>
          <a:bodyPr/>
          <a:lstStyle/>
          <a:p>
            <a:endParaRPr lang="en-IN"/>
          </a:p>
        </p:txBody>
      </p:sp>
      <p:pic>
        <p:nvPicPr>
          <p:cNvPr id="10" name="Picture 9">
            <a:extLst>
              <a:ext uri="{FF2B5EF4-FFF2-40B4-BE49-F238E27FC236}">
                <a16:creationId xmlns:a16="http://schemas.microsoft.com/office/drawing/2014/main" id="{9A9FA3B3-A359-FBEA-2AFE-09E12DB1E7DE}"/>
              </a:ext>
            </a:extLst>
          </p:cNvPr>
          <p:cNvPicPr>
            <a:picLocks noChangeAspect="1"/>
          </p:cNvPicPr>
          <p:nvPr/>
        </p:nvPicPr>
        <p:blipFill>
          <a:blip r:embed="rId2"/>
          <a:stretch>
            <a:fillRect/>
          </a:stretch>
        </p:blipFill>
        <p:spPr>
          <a:xfrm>
            <a:off x="5456074" y="1345671"/>
            <a:ext cx="6280473" cy="1720938"/>
          </a:xfrm>
          <a:prstGeom prst="rect">
            <a:avLst/>
          </a:prstGeom>
        </p:spPr>
      </p:pic>
      <p:sp>
        <p:nvSpPr>
          <p:cNvPr id="11" name="Arrow: Curved Right 10" descr="Image of arrow pointing to table visual.">
            <a:extLst>
              <a:ext uri="{FF2B5EF4-FFF2-40B4-BE49-F238E27FC236}">
                <a16:creationId xmlns:a16="http://schemas.microsoft.com/office/drawing/2014/main" id="{BF738E2C-78CE-A790-F680-F605EC65C22B}"/>
              </a:ext>
            </a:extLst>
          </p:cNvPr>
          <p:cNvSpPr/>
          <p:nvPr/>
        </p:nvSpPr>
        <p:spPr bwMode="auto">
          <a:xfrm rot="17602080" flipH="1">
            <a:off x="4676497" y="420426"/>
            <a:ext cx="538012" cy="2025181"/>
          </a:xfrm>
          <a:prstGeom prst="curvedRightArrow">
            <a:avLst/>
          </a:prstGeom>
          <a:solidFill>
            <a:srgbClr val="FF000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3" name="Table 12">
            <a:extLst>
              <a:ext uri="{FF2B5EF4-FFF2-40B4-BE49-F238E27FC236}">
                <a16:creationId xmlns:a16="http://schemas.microsoft.com/office/drawing/2014/main" id="{31934F77-755F-6E61-86FE-C90744545480}"/>
              </a:ext>
            </a:extLst>
          </p:cNvPr>
          <p:cNvGraphicFramePr>
            <a:graphicFrameLocks noGrp="1"/>
          </p:cNvGraphicFramePr>
          <p:nvPr>
            <p:extLst>
              <p:ext uri="{D42A27DB-BD31-4B8C-83A1-F6EECF244321}">
                <p14:modId xmlns:p14="http://schemas.microsoft.com/office/powerpoint/2010/main" val="622990778"/>
              </p:ext>
            </p:extLst>
          </p:nvPr>
        </p:nvGraphicFramePr>
        <p:xfrm>
          <a:off x="8671382" y="4336353"/>
          <a:ext cx="3041203" cy="1134632"/>
        </p:xfrm>
        <a:graphic>
          <a:graphicData uri="http://schemas.openxmlformats.org/drawingml/2006/table">
            <a:tbl>
              <a:tblPr>
                <a:tableStyleId>{5C22544A-7EE6-4342-B048-85BDC9FD1C3A}</a:tableStyleId>
              </a:tblPr>
              <a:tblGrid>
                <a:gridCol w="1689557">
                  <a:extLst>
                    <a:ext uri="{9D8B030D-6E8A-4147-A177-3AD203B41FA5}">
                      <a16:colId xmlns:a16="http://schemas.microsoft.com/office/drawing/2014/main" val="900943614"/>
                    </a:ext>
                  </a:extLst>
                </a:gridCol>
                <a:gridCol w="1351646">
                  <a:extLst>
                    <a:ext uri="{9D8B030D-6E8A-4147-A177-3AD203B41FA5}">
                      <a16:colId xmlns:a16="http://schemas.microsoft.com/office/drawing/2014/main" val="1460587718"/>
                    </a:ext>
                  </a:extLst>
                </a:gridCol>
              </a:tblGrid>
              <a:tr h="278265">
                <a:tc>
                  <a:txBody>
                    <a:bodyPr/>
                    <a:lstStyle/>
                    <a:p>
                      <a:pPr algn="l" fontAlgn="b"/>
                      <a:r>
                        <a:rPr lang="en-US" sz="1800" u="none" strike="noStrike" dirty="0">
                          <a:solidFill>
                            <a:schemeClr val="bg2">
                              <a:lumMod val="10000"/>
                            </a:schemeClr>
                          </a:solidFill>
                          <a:effectLst/>
                        </a:rPr>
                        <a:t>Payment Status</a:t>
                      </a:r>
                      <a:endParaRPr lang="en-US" sz="1800" b="1"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75000"/>
                      </a:schemeClr>
                    </a:solidFill>
                  </a:tcPr>
                </a:tc>
                <a:tc>
                  <a:txBody>
                    <a:bodyPr/>
                    <a:lstStyle/>
                    <a:p>
                      <a:pPr algn="l" fontAlgn="b"/>
                      <a:r>
                        <a:rPr lang="en-US" sz="1800" u="none" strike="noStrike" dirty="0">
                          <a:solidFill>
                            <a:schemeClr val="bg2">
                              <a:lumMod val="10000"/>
                            </a:schemeClr>
                          </a:solidFill>
                          <a:effectLst/>
                        </a:rPr>
                        <a:t>Sales  Amount</a:t>
                      </a:r>
                      <a:endParaRPr lang="en-US" sz="1800" b="1"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2128003679"/>
                  </a:ext>
                </a:extLst>
              </a:tr>
              <a:tr h="278265">
                <a:tc>
                  <a:txBody>
                    <a:bodyPr/>
                    <a:lstStyle/>
                    <a:p>
                      <a:pPr algn="l" fontAlgn="b"/>
                      <a:r>
                        <a:rPr lang="en-US" sz="1800" u="none" strike="noStrike" dirty="0">
                          <a:solidFill>
                            <a:schemeClr val="bg2">
                              <a:lumMod val="10000"/>
                            </a:schemeClr>
                          </a:solidFill>
                          <a:effectLst/>
                        </a:rPr>
                        <a:t>Complete</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r" fontAlgn="b"/>
                      <a:r>
                        <a:rPr lang="en-US" sz="1800" u="none" strike="noStrike" dirty="0">
                          <a:solidFill>
                            <a:schemeClr val="bg2">
                              <a:lumMod val="10000"/>
                            </a:schemeClr>
                          </a:solidFill>
                          <a:effectLst/>
                        </a:rPr>
                        <a:t>792</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1811493082"/>
                  </a:ext>
                </a:extLst>
              </a:tr>
              <a:tr h="278265">
                <a:tc>
                  <a:txBody>
                    <a:bodyPr/>
                    <a:lstStyle/>
                    <a:p>
                      <a:pPr algn="l" fontAlgn="b"/>
                      <a:r>
                        <a:rPr lang="en-US" sz="1800" u="none" strike="noStrike">
                          <a:solidFill>
                            <a:schemeClr val="bg2">
                              <a:lumMod val="10000"/>
                            </a:schemeClr>
                          </a:solidFill>
                          <a:effectLst/>
                        </a:rPr>
                        <a:t>Pending</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r" fontAlgn="b"/>
                      <a:r>
                        <a:rPr lang="en-US" sz="1800" u="none" strike="noStrike" dirty="0">
                          <a:solidFill>
                            <a:schemeClr val="bg2">
                              <a:lumMod val="10000"/>
                            </a:schemeClr>
                          </a:solidFill>
                          <a:effectLst/>
                        </a:rPr>
                        <a:t>808</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3257327583"/>
                  </a:ext>
                </a:extLst>
              </a:tr>
              <a:tr h="278265">
                <a:tc>
                  <a:txBody>
                    <a:bodyPr/>
                    <a:lstStyle/>
                    <a:p>
                      <a:pPr algn="l" fontAlgn="b"/>
                      <a:r>
                        <a:rPr lang="en-US" sz="1800" u="none" strike="noStrike">
                          <a:solidFill>
                            <a:schemeClr val="bg2">
                              <a:lumMod val="10000"/>
                            </a:schemeClr>
                          </a:solidFill>
                          <a:effectLst/>
                        </a:rPr>
                        <a:t>Grand Total</a:t>
                      </a:r>
                      <a:endParaRPr lang="en-US" sz="1800" b="1"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r" fontAlgn="b"/>
                      <a:r>
                        <a:rPr lang="en-US" sz="1800" u="none" strike="noStrike" dirty="0">
                          <a:solidFill>
                            <a:schemeClr val="bg2">
                              <a:lumMod val="10000"/>
                            </a:schemeClr>
                          </a:solidFill>
                          <a:effectLst/>
                        </a:rPr>
                        <a:t>1600</a:t>
                      </a:r>
                      <a:endParaRPr lang="en-US" sz="1800" b="1"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1612346508"/>
                  </a:ext>
                </a:extLst>
              </a:tr>
            </a:tbl>
          </a:graphicData>
        </a:graphic>
      </p:graphicFrame>
      <p:sp>
        <p:nvSpPr>
          <p:cNvPr id="14" name="Arrow: Right 13">
            <a:extLst>
              <a:ext uri="{FF2B5EF4-FFF2-40B4-BE49-F238E27FC236}">
                <a16:creationId xmlns:a16="http://schemas.microsoft.com/office/drawing/2014/main" id="{2E94C559-7E2A-5663-34B9-E27F4A25A2F0}"/>
              </a:ext>
            </a:extLst>
          </p:cNvPr>
          <p:cNvSpPr/>
          <p:nvPr/>
        </p:nvSpPr>
        <p:spPr>
          <a:xfrm>
            <a:off x="7334664" y="4638276"/>
            <a:ext cx="1195233" cy="509215"/>
          </a:xfrm>
          <a:prstGeom prst="rightArrow">
            <a:avLst/>
          </a:prstGeom>
          <a:solidFill>
            <a:srgbClr val="3333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61">
              <a:solidFill>
                <a:schemeClr val="bg2">
                  <a:lumMod val="10000"/>
                </a:schemeClr>
              </a:solidFill>
            </a:endParaRPr>
          </a:p>
        </p:txBody>
      </p:sp>
      <p:sp>
        <p:nvSpPr>
          <p:cNvPr id="15" name="TextBox 14">
            <a:extLst>
              <a:ext uri="{FF2B5EF4-FFF2-40B4-BE49-F238E27FC236}">
                <a16:creationId xmlns:a16="http://schemas.microsoft.com/office/drawing/2014/main" id="{AA3587E0-2734-CA44-1BAB-71E6C1072447}"/>
              </a:ext>
            </a:extLst>
          </p:cNvPr>
          <p:cNvSpPr txBox="1"/>
          <p:nvPr/>
        </p:nvSpPr>
        <p:spPr>
          <a:xfrm flipH="1">
            <a:off x="7226676" y="5094185"/>
            <a:ext cx="1436783" cy="392245"/>
          </a:xfrm>
          <a:prstGeom prst="rect">
            <a:avLst/>
          </a:prstGeom>
          <a:noFill/>
        </p:spPr>
        <p:txBody>
          <a:bodyPr wrap="square" rtlCol="0">
            <a:spAutoFit/>
          </a:bodyPr>
          <a:lstStyle/>
          <a:p>
            <a:r>
              <a:rPr lang="en-US" sz="1961" dirty="0">
                <a:solidFill>
                  <a:schemeClr val="bg2">
                    <a:lumMod val="10000"/>
                  </a:schemeClr>
                </a:solidFill>
              </a:rPr>
              <a:t>Summarize</a:t>
            </a:r>
          </a:p>
        </p:txBody>
      </p:sp>
      <p:graphicFrame>
        <p:nvGraphicFramePr>
          <p:cNvPr id="16" name="Table 15">
            <a:extLst>
              <a:ext uri="{FF2B5EF4-FFF2-40B4-BE49-F238E27FC236}">
                <a16:creationId xmlns:a16="http://schemas.microsoft.com/office/drawing/2014/main" id="{0F3DB9F7-F7D8-FE8B-4BC2-B3C15CCF5056}"/>
              </a:ext>
            </a:extLst>
          </p:cNvPr>
          <p:cNvGraphicFramePr>
            <a:graphicFrameLocks noGrp="1"/>
          </p:cNvGraphicFramePr>
          <p:nvPr>
            <p:extLst>
              <p:ext uri="{D42A27DB-BD31-4B8C-83A1-F6EECF244321}">
                <p14:modId xmlns:p14="http://schemas.microsoft.com/office/powerpoint/2010/main" val="3265981613"/>
              </p:ext>
            </p:extLst>
          </p:nvPr>
        </p:nvGraphicFramePr>
        <p:xfrm>
          <a:off x="4350350" y="3529970"/>
          <a:ext cx="2842829" cy="2543584"/>
        </p:xfrm>
        <a:graphic>
          <a:graphicData uri="http://schemas.openxmlformats.org/drawingml/2006/table">
            <a:tbl>
              <a:tblPr>
                <a:tableStyleId>{5C22544A-7EE6-4342-B048-85BDC9FD1C3A}</a:tableStyleId>
              </a:tblPr>
              <a:tblGrid>
                <a:gridCol w="720738">
                  <a:extLst>
                    <a:ext uri="{9D8B030D-6E8A-4147-A177-3AD203B41FA5}">
                      <a16:colId xmlns:a16="http://schemas.microsoft.com/office/drawing/2014/main" val="1968922687"/>
                    </a:ext>
                  </a:extLst>
                </a:gridCol>
                <a:gridCol w="879966">
                  <a:extLst>
                    <a:ext uri="{9D8B030D-6E8A-4147-A177-3AD203B41FA5}">
                      <a16:colId xmlns:a16="http://schemas.microsoft.com/office/drawing/2014/main" val="4262068619"/>
                    </a:ext>
                  </a:extLst>
                </a:gridCol>
                <a:gridCol w="1242125">
                  <a:extLst>
                    <a:ext uri="{9D8B030D-6E8A-4147-A177-3AD203B41FA5}">
                      <a16:colId xmlns:a16="http://schemas.microsoft.com/office/drawing/2014/main" val="2802947022"/>
                    </a:ext>
                  </a:extLst>
                </a:gridCol>
              </a:tblGrid>
              <a:tr h="547193">
                <a:tc>
                  <a:txBody>
                    <a:bodyPr/>
                    <a:lstStyle/>
                    <a:p>
                      <a:pPr algn="ctr" rtl="0" fontAlgn="b"/>
                      <a:r>
                        <a:rPr lang="en-US" sz="1800" u="none" strike="noStrike" dirty="0">
                          <a:solidFill>
                            <a:schemeClr val="bg2">
                              <a:lumMod val="10000"/>
                            </a:schemeClr>
                          </a:solidFill>
                          <a:effectLst/>
                        </a:rPr>
                        <a:t>Order ID</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85000"/>
                      </a:schemeClr>
                    </a:solidFill>
                  </a:tcPr>
                </a:tc>
                <a:tc>
                  <a:txBody>
                    <a:bodyPr/>
                    <a:lstStyle/>
                    <a:p>
                      <a:pPr algn="ctr" rtl="0" fontAlgn="b"/>
                      <a:r>
                        <a:rPr lang="en-US" sz="1800" u="none" strike="noStrike" dirty="0">
                          <a:solidFill>
                            <a:schemeClr val="bg2">
                              <a:lumMod val="10000"/>
                            </a:schemeClr>
                          </a:solidFill>
                          <a:effectLst/>
                        </a:rPr>
                        <a:t>Sales Amount</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85000"/>
                      </a:schemeClr>
                    </a:solidFill>
                  </a:tcPr>
                </a:tc>
                <a:tc>
                  <a:txBody>
                    <a:bodyPr/>
                    <a:lstStyle/>
                    <a:p>
                      <a:pPr algn="ctr" rtl="0" fontAlgn="b"/>
                      <a:r>
                        <a:rPr lang="en-US" sz="1800" u="none" strike="noStrike" dirty="0">
                          <a:solidFill>
                            <a:schemeClr val="bg2">
                              <a:lumMod val="10000"/>
                            </a:schemeClr>
                          </a:solidFill>
                          <a:effectLst/>
                        </a:rPr>
                        <a:t>Payment Status</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151675380"/>
                  </a:ext>
                </a:extLst>
              </a:tr>
              <a:tr h="278265">
                <a:tc>
                  <a:txBody>
                    <a:bodyPr/>
                    <a:lstStyle/>
                    <a:p>
                      <a:pPr algn="ctr" rtl="0" fontAlgn="b"/>
                      <a:r>
                        <a:rPr lang="en-US" sz="1800" u="none" strike="noStrike">
                          <a:solidFill>
                            <a:schemeClr val="bg2">
                              <a:lumMod val="10000"/>
                            </a:schemeClr>
                          </a:solidFill>
                          <a:effectLst/>
                        </a:rPr>
                        <a:t>1001</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340</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tc>
                  <a:txBody>
                    <a:bodyPr/>
                    <a:lstStyle/>
                    <a:p>
                      <a:pPr algn="ctr" rtl="0" fontAlgn="b"/>
                      <a:r>
                        <a:rPr lang="en-US" sz="1800" u="none" strike="noStrike" dirty="0">
                          <a:solidFill>
                            <a:schemeClr val="bg2">
                              <a:lumMod val="10000"/>
                            </a:schemeClr>
                          </a:solidFill>
                          <a:effectLst/>
                        </a:rPr>
                        <a:t>Complete</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201002938"/>
                  </a:ext>
                </a:extLst>
              </a:tr>
              <a:tr h="278265">
                <a:tc>
                  <a:txBody>
                    <a:bodyPr/>
                    <a:lstStyle/>
                    <a:p>
                      <a:pPr algn="ctr" rtl="0" fontAlgn="b"/>
                      <a:r>
                        <a:rPr lang="en-US" sz="1800" u="none" strike="noStrike">
                          <a:solidFill>
                            <a:schemeClr val="bg2">
                              <a:lumMod val="10000"/>
                            </a:schemeClr>
                          </a:solidFill>
                          <a:effectLst/>
                        </a:rPr>
                        <a:t>1002</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307</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a:solidFill>
                            <a:schemeClr val="bg2">
                              <a:lumMod val="10000"/>
                            </a:schemeClr>
                          </a:solidFill>
                          <a:effectLst/>
                        </a:rPr>
                        <a:t>Pending</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832303632"/>
                  </a:ext>
                </a:extLst>
              </a:tr>
              <a:tr h="278265">
                <a:tc>
                  <a:txBody>
                    <a:bodyPr/>
                    <a:lstStyle/>
                    <a:p>
                      <a:pPr algn="ctr" rtl="0" fontAlgn="b"/>
                      <a:r>
                        <a:rPr lang="en-US" sz="1800" u="none" strike="noStrike">
                          <a:solidFill>
                            <a:schemeClr val="bg2">
                              <a:lumMod val="10000"/>
                            </a:schemeClr>
                          </a:solidFill>
                          <a:effectLst/>
                        </a:rPr>
                        <a:t>1003</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101</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tc>
                  <a:txBody>
                    <a:bodyPr/>
                    <a:lstStyle/>
                    <a:p>
                      <a:pPr algn="ctr" rtl="0" fontAlgn="b"/>
                      <a:r>
                        <a:rPr lang="en-US" sz="1800" u="none" strike="noStrike" dirty="0">
                          <a:solidFill>
                            <a:schemeClr val="bg2">
                              <a:lumMod val="10000"/>
                            </a:schemeClr>
                          </a:solidFill>
                          <a:effectLst/>
                        </a:rPr>
                        <a:t>Complete</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794126182"/>
                  </a:ext>
                </a:extLst>
              </a:tr>
              <a:tr h="278265">
                <a:tc>
                  <a:txBody>
                    <a:bodyPr/>
                    <a:lstStyle/>
                    <a:p>
                      <a:pPr algn="ctr" rtl="0" fontAlgn="b"/>
                      <a:r>
                        <a:rPr lang="en-US" sz="1800" u="none" strike="noStrike">
                          <a:solidFill>
                            <a:schemeClr val="bg2">
                              <a:lumMod val="10000"/>
                            </a:schemeClr>
                          </a:solidFill>
                          <a:effectLst/>
                        </a:rPr>
                        <a:t>1004</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335</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Pending</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2959353532"/>
                  </a:ext>
                </a:extLst>
              </a:tr>
              <a:tr h="278265">
                <a:tc>
                  <a:txBody>
                    <a:bodyPr/>
                    <a:lstStyle/>
                    <a:p>
                      <a:pPr algn="ctr" rtl="0" fontAlgn="b"/>
                      <a:r>
                        <a:rPr lang="en-US" sz="1800" u="none" strike="noStrike">
                          <a:solidFill>
                            <a:schemeClr val="bg2">
                              <a:lumMod val="10000"/>
                            </a:schemeClr>
                          </a:solidFill>
                          <a:effectLst/>
                        </a:rPr>
                        <a:t>1005</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kern="1200" dirty="0">
                          <a:solidFill>
                            <a:schemeClr val="bg2">
                              <a:lumMod val="10000"/>
                            </a:schemeClr>
                          </a:solidFill>
                          <a:effectLst/>
                          <a:latin typeface="+mn-lt"/>
                          <a:ea typeface="+mn-ea"/>
                          <a:cs typeface="+mn-cs"/>
                        </a:rPr>
                        <a:t>206</a:t>
                      </a: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tc>
                  <a:txBody>
                    <a:bodyPr/>
                    <a:lstStyle/>
                    <a:p>
                      <a:pPr algn="ctr" rtl="0" fontAlgn="b"/>
                      <a:r>
                        <a:rPr lang="en-US" sz="1800" u="none" strike="noStrike" kern="1200" dirty="0">
                          <a:solidFill>
                            <a:schemeClr val="bg2">
                              <a:lumMod val="10000"/>
                            </a:schemeClr>
                          </a:solidFill>
                          <a:effectLst/>
                          <a:latin typeface="+mn-lt"/>
                          <a:ea typeface="+mn-ea"/>
                          <a:cs typeface="+mn-cs"/>
                        </a:rPr>
                        <a:t>Complete</a:t>
                      </a: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47998926"/>
                  </a:ext>
                </a:extLst>
              </a:tr>
              <a:tr h="278265">
                <a:tc>
                  <a:txBody>
                    <a:bodyPr/>
                    <a:lstStyle/>
                    <a:p>
                      <a:pPr algn="ctr" rtl="0" fontAlgn="b"/>
                      <a:r>
                        <a:rPr lang="en-US" sz="1800" u="none" strike="noStrike">
                          <a:solidFill>
                            <a:schemeClr val="bg2">
                              <a:lumMod val="10000"/>
                            </a:schemeClr>
                          </a:solidFill>
                          <a:effectLst/>
                        </a:rPr>
                        <a:t>1006</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kern="1200">
                          <a:solidFill>
                            <a:schemeClr val="bg2">
                              <a:lumMod val="10000"/>
                            </a:schemeClr>
                          </a:solidFill>
                          <a:effectLst/>
                          <a:latin typeface="+mn-lt"/>
                          <a:ea typeface="+mn-ea"/>
                          <a:cs typeface="+mn-cs"/>
                        </a:rPr>
                        <a:t>145</a:t>
                      </a: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tc>
                  <a:txBody>
                    <a:bodyPr/>
                    <a:lstStyle/>
                    <a:p>
                      <a:pPr algn="ctr" rtl="0" fontAlgn="b"/>
                      <a:r>
                        <a:rPr lang="en-US" sz="1800" u="none" strike="noStrike" kern="1200" dirty="0">
                          <a:solidFill>
                            <a:schemeClr val="bg2">
                              <a:lumMod val="10000"/>
                            </a:schemeClr>
                          </a:solidFill>
                          <a:effectLst/>
                          <a:latin typeface="+mn-lt"/>
                          <a:ea typeface="+mn-ea"/>
                          <a:cs typeface="+mn-cs"/>
                        </a:rPr>
                        <a:t>Complete</a:t>
                      </a: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4211910848"/>
                  </a:ext>
                </a:extLst>
              </a:tr>
              <a:tr h="278265">
                <a:tc>
                  <a:txBody>
                    <a:bodyPr/>
                    <a:lstStyle/>
                    <a:p>
                      <a:pPr algn="ctr" rtl="0" fontAlgn="b"/>
                      <a:r>
                        <a:rPr lang="en-US" sz="1800" u="none" strike="noStrike">
                          <a:solidFill>
                            <a:schemeClr val="bg2">
                              <a:lumMod val="10000"/>
                            </a:schemeClr>
                          </a:solidFill>
                          <a:effectLst/>
                        </a:rPr>
                        <a:t>1007</a:t>
                      </a:r>
                      <a:endParaRPr lang="en-US" sz="1800" b="0" i="0" u="none" strike="noStrike">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166</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tc>
                  <a:txBody>
                    <a:bodyPr/>
                    <a:lstStyle/>
                    <a:p>
                      <a:pPr algn="ctr" rtl="0" fontAlgn="b"/>
                      <a:r>
                        <a:rPr lang="en-US" sz="1800" u="none" strike="noStrike" dirty="0">
                          <a:solidFill>
                            <a:schemeClr val="bg2">
                              <a:lumMod val="10000"/>
                            </a:schemeClr>
                          </a:solidFill>
                          <a:effectLst/>
                        </a:rPr>
                        <a:t>Pending</a:t>
                      </a:r>
                      <a:endParaRPr lang="en-US" sz="1800" b="0" i="0" u="none" strike="noStrike" dirty="0">
                        <a:solidFill>
                          <a:schemeClr val="bg2">
                            <a:lumMod val="10000"/>
                          </a:schemeClr>
                        </a:solidFill>
                        <a:effectLst/>
                        <a:latin typeface="Calibri" panose="020F0502020204030204" pitchFamily="34" charset="0"/>
                      </a:endParaRPr>
                    </a:p>
                  </a:txBody>
                  <a:tcPr marL="9338" marR="9338" marT="9338" marB="0" anchor="b">
                    <a:lnL w="12700" cap="flat" cmpd="sng" algn="ctr">
                      <a:solidFill>
                        <a:schemeClr val="bg2">
                          <a:lumMod val="10000"/>
                        </a:schemeClr>
                      </a:solidFill>
                      <a:prstDash val="solid"/>
                      <a:round/>
                      <a:headEnd type="none" w="med" len="med"/>
                      <a:tailEnd type="none" w="med" len="med"/>
                    </a:lnL>
                    <a:lnR w="12700" cap="flat" cmpd="sng" algn="ctr">
                      <a:solidFill>
                        <a:schemeClr val="bg2">
                          <a:lumMod val="10000"/>
                        </a:schemeClr>
                      </a:solidFill>
                      <a:prstDash val="solid"/>
                      <a:round/>
                      <a:headEnd type="none" w="med" len="med"/>
                      <a:tailEnd type="none" w="med" len="med"/>
                    </a:lnR>
                    <a:lnT w="12700" cap="flat" cmpd="sng" algn="ctr">
                      <a:solidFill>
                        <a:schemeClr val="bg2">
                          <a:lumMod val="10000"/>
                        </a:schemeClr>
                      </a:solidFill>
                      <a:prstDash val="solid"/>
                      <a:round/>
                      <a:headEnd type="none" w="med" len="med"/>
                      <a:tailEnd type="none" w="med" len="med"/>
                    </a:lnT>
                    <a:lnB w="12700" cap="flat" cmpd="sng" algn="ctr">
                      <a:solidFill>
                        <a:schemeClr val="bg2">
                          <a:lumMod val="10000"/>
                        </a:schemeClr>
                      </a:solidFill>
                      <a:prstDash val="solid"/>
                      <a:round/>
                      <a:headEnd type="none" w="med" len="med"/>
                      <a:tailEnd type="none" w="med" len="med"/>
                    </a:lnB>
                  </a:tcPr>
                </a:tc>
                <a:extLst>
                  <a:ext uri="{0D108BD9-81ED-4DB2-BD59-A6C34878D82A}">
                    <a16:rowId xmlns:a16="http://schemas.microsoft.com/office/drawing/2014/main" val="3722044476"/>
                  </a:ext>
                </a:extLst>
              </a:tr>
            </a:tbl>
          </a:graphicData>
        </a:graphic>
      </p:graphicFrame>
      <p:sp>
        <p:nvSpPr>
          <p:cNvPr id="17" name="Arrow: Curved Right 16" descr="Image of arrow pointing to table visual.">
            <a:extLst>
              <a:ext uri="{FF2B5EF4-FFF2-40B4-BE49-F238E27FC236}">
                <a16:creationId xmlns:a16="http://schemas.microsoft.com/office/drawing/2014/main" id="{2AF73430-8141-4FB4-B423-F1A2FCDDCB10}"/>
              </a:ext>
            </a:extLst>
          </p:cNvPr>
          <p:cNvSpPr/>
          <p:nvPr/>
        </p:nvSpPr>
        <p:spPr bwMode="auto">
          <a:xfrm rot="17602080" flipH="1">
            <a:off x="3939860" y="2174699"/>
            <a:ext cx="538012" cy="2025181"/>
          </a:xfrm>
          <a:prstGeom prst="curvedRightArrow">
            <a:avLst/>
          </a:prstGeom>
          <a:solidFill>
            <a:srgbClr val="FF0000"/>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59275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1000"/>
                                        <p:tgtEl>
                                          <p:spTgt spid="15"/>
                                        </p:tgtEl>
                                      </p:cBhvr>
                                    </p:animEffect>
                                    <p:anim calcmode="lin" valueType="num">
                                      <p:cBhvr>
                                        <p:cTn id="25" dur="1000" fill="hold"/>
                                        <p:tgtEl>
                                          <p:spTgt spid="15"/>
                                        </p:tgtEl>
                                        <p:attrNameLst>
                                          <p:attrName>ppt_x</p:attrName>
                                        </p:attrNameLst>
                                      </p:cBhvr>
                                      <p:tavLst>
                                        <p:tav tm="0">
                                          <p:val>
                                            <p:strVal val="#ppt_x"/>
                                          </p:val>
                                        </p:tav>
                                        <p:tav tm="100000">
                                          <p:val>
                                            <p:strVal val="#ppt_x"/>
                                          </p:val>
                                        </p:tav>
                                      </p:tavLst>
                                    </p:anim>
                                    <p:anim calcmode="lin" valueType="num">
                                      <p:cBhvr>
                                        <p:cTn id="26" dur="1000" fill="hold"/>
                                        <p:tgtEl>
                                          <p:spTgt spid="15"/>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nodeType="after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1000"/>
                                        <p:tgtEl>
                                          <p:spTgt spid="13"/>
                                        </p:tgtEl>
                                      </p:cBhvr>
                                    </p:animEffect>
                                    <p:anim calcmode="lin" valueType="num">
                                      <p:cBhvr>
                                        <p:cTn id="31" dur="1000" fill="hold"/>
                                        <p:tgtEl>
                                          <p:spTgt spid="13"/>
                                        </p:tgtEl>
                                        <p:attrNameLst>
                                          <p:attrName>ppt_x</p:attrName>
                                        </p:attrNameLst>
                                      </p:cBhvr>
                                      <p:tavLst>
                                        <p:tav tm="0">
                                          <p:val>
                                            <p:strVal val="#ppt_x"/>
                                          </p:val>
                                        </p:tav>
                                        <p:tav tm="100000">
                                          <p:val>
                                            <p:strVal val="#ppt_x"/>
                                          </p:val>
                                        </p:tav>
                                      </p:tavLst>
                                    </p:anim>
                                    <p:anim calcmode="lin" valueType="num">
                                      <p:cBhvr>
                                        <p:cTn id="3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P spid="15" grpId="0"/>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23D6D-B1C4-2F86-BD1C-362D7222C92E}"/>
              </a:ext>
            </a:extLst>
          </p:cNvPr>
          <p:cNvSpPr>
            <a:spLocks noGrp="1"/>
          </p:cNvSpPr>
          <p:nvPr>
            <p:ph type="title"/>
          </p:nvPr>
        </p:nvSpPr>
        <p:spPr/>
        <p:txBody>
          <a:bodyPr/>
          <a:lstStyle/>
          <a:p>
            <a:r>
              <a:rPr lang="en-IN" dirty="0"/>
              <a:t>Knowledge Check</a:t>
            </a:r>
          </a:p>
        </p:txBody>
      </p:sp>
      <p:sp>
        <p:nvSpPr>
          <p:cNvPr id="3" name="Text Placeholder 2">
            <a:extLst>
              <a:ext uri="{FF2B5EF4-FFF2-40B4-BE49-F238E27FC236}">
                <a16:creationId xmlns:a16="http://schemas.microsoft.com/office/drawing/2014/main" id="{7CFC4949-9830-3B69-B58F-6F698C933F06}"/>
              </a:ext>
            </a:extLst>
          </p:cNvPr>
          <p:cNvSpPr txBox="1">
            <a:spLocks/>
          </p:cNvSpPr>
          <p:nvPr/>
        </p:nvSpPr>
        <p:spPr>
          <a:xfrm>
            <a:off x="349321" y="1303314"/>
            <a:ext cx="11347379" cy="4922825"/>
          </a:xfrm>
          <a:prstGeom prst="rect">
            <a:avLst/>
          </a:prstGeom>
        </p:spPr>
        <p:txBody>
          <a:bodyPr/>
          <a:lstStyle>
            <a:lvl1pPr marL="0" indent="0" algn="l" defTabSz="914400" rtl="0" eaLnBrk="1" latinLnBrk="0" hangingPunct="1">
              <a:lnSpc>
                <a:spcPct val="110000"/>
              </a:lnSpc>
              <a:spcBef>
                <a:spcPts val="1000"/>
              </a:spcBef>
              <a:buClr>
                <a:schemeClr val="tx2"/>
              </a:buClr>
              <a:buFont typeface="Arial" panose="020B0604020202020204" pitchFamily="34" charset="0"/>
              <a:buNone/>
              <a:defRPr sz="1800" b="0" i="0" kern="1200">
                <a:solidFill>
                  <a:schemeClr val="tx1"/>
                </a:solidFill>
                <a:latin typeface="+mn-lt"/>
                <a:ea typeface="+mn-ea"/>
                <a:cs typeface="+mn-cs"/>
              </a:defRPr>
            </a:lvl1pPr>
            <a:lvl2pPr marL="4572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2pPr>
            <a:lvl3pPr marL="6858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3pPr>
            <a:lvl4pPr marL="11430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4pPr>
            <a:lvl5pPr marL="1600200" indent="-228600" algn="l" defTabSz="914400" rtl="0" eaLnBrk="1" latinLnBrk="0" hangingPunct="1">
              <a:lnSpc>
                <a:spcPct val="110000"/>
              </a:lnSpc>
              <a:spcBef>
                <a:spcPts val="500"/>
              </a:spcBef>
              <a:buClr>
                <a:schemeClr val="tx2"/>
              </a:buClr>
              <a:buSzPct val="115000"/>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Q01 – Which are calculated on demand?</a:t>
            </a:r>
          </a:p>
          <a:p>
            <a:pPr marL="457200" indent="-457200">
              <a:lnSpc>
                <a:spcPct val="100000"/>
              </a:lnSpc>
              <a:buAutoNum type="alphaUcPeriod"/>
            </a:pPr>
            <a:r>
              <a:rPr lang="en-US" sz="2000" dirty="0"/>
              <a:t>Calculated columns</a:t>
            </a:r>
          </a:p>
          <a:p>
            <a:pPr marL="457200" indent="-457200">
              <a:lnSpc>
                <a:spcPct val="100000"/>
              </a:lnSpc>
              <a:buAutoNum type="alphaUcPeriod"/>
            </a:pPr>
            <a:r>
              <a:rPr lang="en-US" sz="2000" dirty="0"/>
              <a:t>Measures</a:t>
            </a:r>
          </a:p>
          <a:p>
            <a:pPr marL="342900" indent="-342900">
              <a:lnSpc>
                <a:spcPct val="100000"/>
              </a:lnSpc>
              <a:buFont typeface="Wingdings" panose="05000000000000000000" pitchFamily="2" charset="2"/>
              <a:buChar char="ü"/>
            </a:pPr>
            <a:endParaRPr lang="en-US" sz="2000" dirty="0"/>
          </a:p>
          <a:p>
            <a:pPr marL="342900" indent="-342900">
              <a:lnSpc>
                <a:spcPct val="100000"/>
              </a:lnSpc>
              <a:buFont typeface="Wingdings" panose="05000000000000000000" pitchFamily="2" charset="2"/>
              <a:buChar char="ü"/>
            </a:pPr>
            <a:r>
              <a:rPr lang="en-US" sz="2000" dirty="0"/>
              <a:t>A01 - A</a:t>
            </a:r>
          </a:p>
          <a:p>
            <a:endParaRPr lang="en-US" sz="1050" dirty="0"/>
          </a:p>
          <a:p>
            <a:r>
              <a:rPr lang="en-US" sz="2000" dirty="0"/>
              <a:t>Q02 –Which are based on filters? </a:t>
            </a:r>
          </a:p>
          <a:p>
            <a:pPr marL="457200" indent="-457200">
              <a:lnSpc>
                <a:spcPct val="100000"/>
              </a:lnSpc>
              <a:buAutoNum type="alphaUcPeriod"/>
            </a:pPr>
            <a:r>
              <a:rPr lang="en-US" sz="2000" dirty="0"/>
              <a:t>Calculated columns</a:t>
            </a:r>
          </a:p>
          <a:p>
            <a:pPr marL="457200" indent="-457200">
              <a:lnSpc>
                <a:spcPct val="100000"/>
              </a:lnSpc>
              <a:buAutoNum type="alphaUcPeriod"/>
            </a:pPr>
            <a:r>
              <a:rPr lang="en-US" sz="2000" dirty="0"/>
              <a:t>Measures</a:t>
            </a:r>
          </a:p>
          <a:p>
            <a:pPr marL="457200" indent="-457200">
              <a:lnSpc>
                <a:spcPct val="100000"/>
              </a:lnSpc>
              <a:buAutoNum type="alphaUcPeriod"/>
            </a:pPr>
            <a:endParaRPr lang="en-US" sz="2000" dirty="0"/>
          </a:p>
          <a:p>
            <a:pPr marL="342900" indent="-342900">
              <a:spcBef>
                <a:spcPts val="1200"/>
              </a:spcBef>
              <a:buFont typeface="Wingdings" panose="05000000000000000000" pitchFamily="2" charset="2"/>
              <a:buChar char="ü"/>
            </a:pPr>
            <a:r>
              <a:rPr lang="en-US" sz="2000" dirty="0"/>
              <a:t>A02 - A</a:t>
            </a:r>
          </a:p>
        </p:txBody>
      </p:sp>
    </p:spTree>
    <p:extLst>
      <p:ext uri="{BB962C8B-B14F-4D97-AF65-F5344CB8AC3E}">
        <p14:creationId xmlns:p14="http://schemas.microsoft.com/office/powerpoint/2010/main" val="4012756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Custom 15">
      <a:dk1>
        <a:srgbClr val="141C36"/>
      </a:dk1>
      <a:lt1>
        <a:srgbClr val="E9E8DE"/>
      </a:lt1>
      <a:dk2>
        <a:srgbClr val="DA3467"/>
      </a:dk2>
      <a:lt2>
        <a:srgbClr val="F0AE43"/>
      </a:lt2>
      <a:accent1>
        <a:srgbClr val="DA5835"/>
      </a:accent1>
      <a:accent2>
        <a:srgbClr val="4CA3D9"/>
      </a:accent2>
      <a:accent3>
        <a:srgbClr val="424590"/>
      </a:accent3>
      <a:accent4>
        <a:srgbClr val="2B1141"/>
      </a:accent4>
      <a:accent5>
        <a:srgbClr val="E9E8DE"/>
      </a:accent5>
      <a:accent6>
        <a:srgbClr val="141C36"/>
      </a:accent6>
      <a:hlink>
        <a:srgbClr val="DA3366"/>
      </a:hlink>
      <a:folHlink>
        <a:srgbClr val="F0AE42"/>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d72133df-ddc6-45fd-ab4e-f14db011aa40">
      <UserInfo>
        <DisplayName>John Mckeever</DisplayName>
        <AccountId>1629</AccountId>
        <AccountType/>
      </UserInfo>
    </SharedWithUsers>
    <Slides xmlns="d72133df-ddc6-45fd-ab4e-f14db011aa40"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2E6C7081670374CB6F5A5C915250DEC" ma:contentTypeVersion="12" ma:contentTypeDescription="Create a new document." ma:contentTypeScope="" ma:versionID="b2f6ab4a92e2d4d1895e0a7e74b9c2c4">
  <xsd:schema xmlns:xsd="http://www.w3.org/2001/XMLSchema" xmlns:xs="http://www.w3.org/2001/XMLSchema" xmlns:p="http://schemas.microsoft.com/office/2006/metadata/properties" xmlns:ns2="d72133df-ddc6-45fd-ab4e-f14db011aa40" xmlns:ns3="488a1db5-df25-43b4-b6c2-d82aeb08202e" targetNamespace="http://schemas.microsoft.com/office/2006/metadata/properties" ma:root="true" ma:fieldsID="7ad5b623c1c7312700a7654d87c3a52e" ns2:_="" ns3:_="">
    <xsd:import namespace="d72133df-ddc6-45fd-ab4e-f14db011aa40"/>
    <xsd:import namespace="488a1db5-df25-43b4-b6c2-d82aeb08202e"/>
    <xsd:element name="properties">
      <xsd:complexType>
        <xsd:sequence>
          <xsd:element name="documentManagement">
            <xsd:complexType>
              <xsd:all>
                <xsd:element ref="ns2:Slide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2:SharedWithUsers" minOccurs="0"/>
                <xsd:element ref="ns2:SharedWithDetail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2133df-ddc6-45fd-ab4e-f14db011aa40" elementFormDefault="qualified">
    <xsd:import namespace="http://schemas.microsoft.com/office/2006/documentManagement/types"/>
    <xsd:import namespace="http://schemas.microsoft.com/office/infopath/2007/PartnerControls"/>
    <xsd:element name="Slides" ma:index="4" nillable="true" ma:displayName="Slides" ma:hidden="true" ma:internalName="Slides" ma:readOnly="false" ma:percentage="FALSE">
      <xsd:simpleType>
        <xsd:restriction base="dms:Number"/>
      </xsd:simpleType>
    </xsd:element>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88a1db5-df25-43b4-b6c2-d82aeb08202e" elementFormDefault="qualified">
    <xsd:import namespace="http://schemas.microsoft.com/office/2006/documentManagement/types"/>
    <xsd:import namespace="http://schemas.microsoft.com/office/infopath/2007/PartnerControls"/>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DateTaken" ma:index="11" nillable="true" ma:displayName="MediaServiceDateTaken" ma:hidden="true" ma:internalName="MediaServiceDateTaken" ma:readOnly="true">
      <xsd:simpleType>
        <xsd:restriction base="dms:Text"/>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LengthInSeconds" ma:index="16"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A9EA2BC-1CE9-4C85-9716-ECCAE8B6A90A}">
  <ds:schemaRefs>
    <ds:schemaRef ds:uri="http://schemas.openxmlformats.org/package/2006/metadata/core-properties"/>
    <ds:schemaRef ds:uri="http://schemas.microsoft.com/office/2006/documentManagement/types"/>
    <ds:schemaRef ds:uri="http://schemas.microsoft.com/office/infopath/2007/PartnerControls"/>
    <ds:schemaRef ds:uri="6a072cdd-1d57-478e-a884-066ae171748b"/>
    <ds:schemaRef ds:uri="http://purl.org/dc/elements/1.1/"/>
    <ds:schemaRef ds:uri="http://schemas.microsoft.com/office/2006/metadata/properties"/>
    <ds:schemaRef ds:uri="http://purl.org/dc/terms/"/>
    <ds:schemaRef ds:uri="f3573a19-9a46-4cc4-81cb-2f2f4e81e8e1"/>
    <ds:schemaRef ds:uri="http://www.w3.org/XML/1998/namespace"/>
    <ds:schemaRef ds:uri="http://purl.org/dc/dcmitype/"/>
    <ds:schemaRef ds:uri="d72133df-ddc6-45fd-ab4e-f14db011aa40"/>
  </ds:schemaRefs>
</ds:datastoreItem>
</file>

<file path=customXml/itemProps2.xml><?xml version="1.0" encoding="utf-8"?>
<ds:datastoreItem xmlns:ds="http://schemas.openxmlformats.org/officeDocument/2006/customXml" ds:itemID="{1845FC8D-1DE6-4E60-AE71-27B3CACE3D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2133df-ddc6-45fd-ab4e-f14db011aa40"/>
    <ds:schemaRef ds:uri="488a1db5-df25-43b4-b6c2-d82aeb08202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EAE949C-54C2-4579-A950-0083A3CAC5F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3846</TotalTime>
  <Words>986</Words>
  <Application>Microsoft Office PowerPoint</Application>
  <PresentationFormat>Widescreen</PresentationFormat>
  <Paragraphs>260</Paragraphs>
  <Slides>23</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23</vt:i4>
      </vt:variant>
    </vt:vector>
  </HeadingPairs>
  <TitlesOfParts>
    <vt:vector size="35" baseType="lpstr">
      <vt:lpstr>Arial</vt:lpstr>
      <vt:lpstr>Calibri</vt:lpstr>
      <vt:lpstr>Consolas</vt:lpstr>
      <vt:lpstr>Courier New</vt:lpstr>
      <vt:lpstr>Montserrat Black</vt:lpstr>
      <vt:lpstr>Montserrat Extra Bold</vt:lpstr>
      <vt:lpstr>Montserrat ExtraBold</vt:lpstr>
      <vt:lpstr>proxima-nova</vt:lpstr>
      <vt:lpstr>Segoe UI</vt:lpstr>
      <vt:lpstr>SegoeUI</vt:lpstr>
      <vt:lpstr>Wingdings</vt:lpstr>
      <vt:lpstr>Office Theme</vt:lpstr>
      <vt:lpstr>Model Calculations</vt:lpstr>
      <vt:lpstr>Model Calculations</vt:lpstr>
      <vt:lpstr>Lesson 1: Introduction to Data Analysis Expressions  (DAX) </vt:lpstr>
      <vt:lpstr>What is Data Analysis Expressions  (DAX) </vt:lpstr>
      <vt:lpstr>Calculated Column</vt:lpstr>
      <vt:lpstr>Measures</vt:lpstr>
      <vt:lpstr>Quick Measures</vt:lpstr>
      <vt:lpstr>Columns vs. Measures</vt:lpstr>
      <vt:lpstr>Knowledge Check</vt:lpstr>
      <vt:lpstr>Lab 03: Create DAX Calculations in Power BI Desktop</vt:lpstr>
      <vt:lpstr>Lesson 02: Context</vt:lpstr>
      <vt:lpstr>Understanding Context</vt:lpstr>
      <vt:lpstr>Understanding Context</vt:lpstr>
      <vt:lpstr>Calculate Function</vt:lpstr>
      <vt:lpstr>Time-Intelligence Functions</vt:lpstr>
      <vt:lpstr>Time-Intelligence Functions</vt:lpstr>
      <vt:lpstr>Use relationships different from active relationship</vt:lpstr>
      <vt:lpstr>Semi-Additive Measures</vt:lpstr>
      <vt:lpstr>Non-Additive Measures</vt:lpstr>
      <vt:lpstr>Knowledge Check</vt:lpstr>
      <vt:lpstr>Knowledge Check</vt:lpstr>
      <vt:lpstr>Lab 04: Create DAX Calculations in Power BI Desktop Advanced</vt:lpstr>
      <vt:lpstr>Lab 05: Using Parameter Table To Display In Specified Units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https://skillsoft.sharepoint.com/sites/fy20-psv/Templates and Guidelines/Tech and Dev Bootcamp_template_v7.pptx</dc:title>
  <dc:creator>Katelyn Sullivan</dc:creator>
  <cp:lastModifiedBy>Munish Arora</cp:lastModifiedBy>
  <cp:revision>186</cp:revision>
  <dcterms:created xsi:type="dcterms:W3CDTF">2019-12-09T16:47:03Z</dcterms:created>
  <dcterms:modified xsi:type="dcterms:W3CDTF">2022-10-29T06:56:06Z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0x010100B2E6C7081670374CB6F5A5C915250DEC</vt:lpwstr>
  </property>
  <property fmtid="{D5CDD505-2E9C-101B-9397-08002B2CF9AE}" pid="3" name="Order">
    <vt:r8>247500</vt:r8>
  </property>
  <property fmtid="{D5CDD505-2E9C-101B-9397-08002B2CF9AE}" pid="4" name="xd_Signature">
    <vt:bool>false</vt:bool>
  </property>
  <property fmtid="{D5CDD505-2E9C-101B-9397-08002B2CF9AE}" pid="5" name="xd_ProgID">
    <vt:lpwstr/>
  </property>
  <property fmtid="{D5CDD505-2E9C-101B-9397-08002B2CF9AE}" pid="6" name="_SourceUrl">
    <vt:lpwstr/>
  </property>
  <property fmtid="{D5CDD505-2E9C-101B-9397-08002B2CF9AE}" pid="7" name="_SharedFileIndex">
    <vt:lpwstr/>
  </property>
  <property fmtid="{D5CDD505-2E9C-101B-9397-08002B2CF9AE}" pid="8" name="ComplianceAssetId">
    <vt:lpwstr/>
  </property>
  <property fmtid="{D5CDD505-2E9C-101B-9397-08002B2CF9AE}" pid="9" name="TemplateUrl">
    <vt:lpwstr/>
  </property>
</Properties>
</file>

<file path=docProps/thumbnail.jpeg>
</file>